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6858000" cx="9144000"/>
  <p:notesSz cx="6858000" cy="9144000"/>
  <p:embeddedFontLst>
    <p:embeddedFont>
      <p:font typeface="Nunito"/>
      <p:regular r:id="rId13"/>
      <p:bold r:id="rId14"/>
      <p:italic r:id="rId15"/>
      <p:boldItalic r:id="rId16"/>
    </p:embeddedFont>
    <p:embeddedFont>
      <p:font typeface="Libre Baskerville"/>
      <p:regular r:id="rId17"/>
      <p:bold r:id="rId18"/>
      <p: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Nunito-regular.fntdata"/><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Nunito-italic.fntdata"/><Relationship Id="rId14" Type="http://schemas.openxmlformats.org/officeDocument/2006/relationships/font" Target="fonts/Nunito-bold.fntdata"/><Relationship Id="rId17" Type="http://schemas.openxmlformats.org/officeDocument/2006/relationships/font" Target="fonts/LibreBaskerville-regular.fntdata"/><Relationship Id="rId16" Type="http://schemas.openxmlformats.org/officeDocument/2006/relationships/font" Target="fonts/Nunito-boldItalic.fntdata"/><Relationship Id="rId5" Type="http://schemas.openxmlformats.org/officeDocument/2006/relationships/slide" Target="slides/slide1.xml"/><Relationship Id="rId19" Type="http://schemas.openxmlformats.org/officeDocument/2006/relationships/font" Target="fonts/LibreBaskerville-italic.fntdata"/><Relationship Id="rId6" Type="http://schemas.openxmlformats.org/officeDocument/2006/relationships/slide" Target="slides/slide2.xml"/><Relationship Id="rId18" Type="http://schemas.openxmlformats.org/officeDocument/2006/relationships/font" Target="fonts/LibreBaskerville-bold.fntdata"/><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p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p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p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p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 name="Shape 116"/>
        <p:cNvGrpSpPr/>
        <p:nvPr/>
      </p:nvGrpSpPr>
      <p:grpSpPr>
        <a:xfrm>
          <a:off x="0" y="0"/>
          <a:ext cx="0" cy="0"/>
          <a:chOff x="0" y="0"/>
          <a:chExt cx="0" cy="0"/>
        </a:xfrm>
      </p:grpSpPr>
      <p:sp>
        <p:nvSpPr>
          <p:cNvPr id="117" name="Google Shape;117;g208ba243d8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08ba243d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208ba243d8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08ba243d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208ba243d8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08ba243d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3" name="Shape 13"/>
        <p:cNvGrpSpPr/>
        <p:nvPr/>
      </p:nvGrpSpPr>
      <p:grpSpPr>
        <a:xfrm>
          <a:off x="0" y="0"/>
          <a:ext cx="0" cy="0"/>
          <a:chOff x="0" y="0"/>
          <a:chExt cx="0" cy="0"/>
        </a:xfrm>
      </p:grpSpPr>
      <p:sp>
        <p:nvSpPr>
          <p:cNvPr id="14" name="Google Shape;14;p2"/>
          <p:cNvSpPr txBox="1"/>
          <p:nvPr>
            <p:ph type="ctrTitle"/>
          </p:nvPr>
        </p:nvSpPr>
        <p:spPr>
          <a:xfrm>
            <a:off x="914400" y="2516624"/>
            <a:ext cx="7315200" cy="259502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Clr>
                <a:schemeClr val="lt2"/>
              </a:buClr>
              <a:buSzPts val="1400"/>
              <a:buFont typeface="Arial"/>
              <a:buNone/>
              <a:defRPr b="0" i="0" sz="4800" u="none" cap="none" strike="noStrike">
                <a:solidFill>
                  <a:schemeClr val="lt2"/>
                </a:solidFill>
                <a:latin typeface="Arial"/>
                <a:ea typeface="Arial"/>
                <a:cs typeface="Arial"/>
                <a:sym typeface="Arial"/>
              </a:defRPr>
            </a:lvl1pPr>
            <a:lvl2pPr indent="0" lvl="1" marL="0" marR="0" rtl="0" algn="l">
              <a:spcBef>
                <a:spcPts val="0"/>
              </a:spcBef>
              <a:spcAft>
                <a:spcPts val="0"/>
              </a:spcAft>
              <a:buSzPts val="1400"/>
              <a:buNone/>
              <a:defRPr b="0" i="0" sz="1800" u="none" cap="none" strike="noStrike">
                <a:solidFill>
                  <a:schemeClr val="lt2"/>
                </a:solidFill>
              </a:defRPr>
            </a:lvl2pPr>
            <a:lvl3pPr indent="0" lvl="2" marL="0" marR="0" rtl="0" algn="l">
              <a:spcBef>
                <a:spcPts val="0"/>
              </a:spcBef>
              <a:spcAft>
                <a:spcPts val="0"/>
              </a:spcAft>
              <a:buSzPts val="1400"/>
              <a:buNone/>
              <a:defRPr b="0" i="0" sz="1800" u="none" cap="none" strike="noStrike">
                <a:solidFill>
                  <a:schemeClr val="lt2"/>
                </a:solidFill>
              </a:defRPr>
            </a:lvl3pPr>
            <a:lvl4pPr indent="0" lvl="3" marL="0" marR="0" rtl="0" algn="l">
              <a:spcBef>
                <a:spcPts val="0"/>
              </a:spcBef>
              <a:spcAft>
                <a:spcPts val="0"/>
              </a:spcAft>
              <a:buSzPts val="1400"/>
              <a:buNone/>
              <a:defRPr b="0" i="0" sz="1800" u="none" cap="none" strike="noStrike">
                <a:solidFill>
                  <a:schemeClr val="lt2"/>
                </a:solidFill>
              </a:defRPr>
            </a:lvl4pPr>
            <a:lvl5pPr indent="0" lvl="4" marL="0" marR="0" rtl="0" algn="l">
              <a:spcBef>
                <a:spcPts val="0"/>
              </a:spcBef>
              <a:spcAft>
                <a:spcPts val="0"/>
              </a:spcAft>
              <a:buSzPts val="1400"/>
              <a:buNone/>
              <a:defRPr b="0" i="0" sz="1800" u="none" cap="none" strike="noStrike">
                <a:solidFill>
                  <a:schemeClr val="lt2"/>
                </a:solidFill>
              </a:defRPr>
            </a:lvl5pPr>
            <a:lvl6pPr indent="0" lvl="5" marL="0" marR="0" rtl="0" algn="l">
              <a:spcBef>
                <a:spcPts val="0"/>
              </a:spcBef>
              <a:spcAft>
                <a:spcPts val="0"/>
              </a:spcAft>
              <a:buSzPts val="1400"/>
              <a:buNone/>
              <a:defRPr b="0" i="0" sz="1800" u="none" cap="none" strike="noStrike">
                <a:solidFill>
                  <a:schemeClr val="lt2"/>
                </a:solidFill>
              </a:defRPr>
            </a:lvl6pPr>
            <a:lvl7pPr indent="0" lvl="6" marL="0" marR="0" rtl="0" algn="l">
              <a:spcBef>
                <a:spcPts val="0"/>
              </a:spcBef>
              <a:spcAft>
                <a:spcPts val="0"/>
              </a:spcAft>
              <a:buSzPts val="1400"/>
              <a:buNone/>
              <a:defRPr b="0" i="0" sz="1800" u="none" cap="none" strike="noStrike">
                <a:solidFill>
                  <a:schemeClr val="lt2"/>
                </a:solidFill>
              </a:defRPr>
            </a:lvl7pPr>
            <a:lvl8pPr indent="0" lvl="7" marL="0" marR="0" rtl="0" algn="l">
              <a:spcBef>
                <a:spcPts val="0"/>
              </a:spcBef>
              <a:spcAft>
                <a:spcPts val="0"/>
              </a:spcAft>
              <a:buSzPts val="1400"/>
              <a:buNone/>
              <a:defRPr b="0" i="0" sz="1800" u="none" cap="none" strike="noStrike">
                <a:solidFill>
                  <a:schemeClr val="lt2"/>
                </a:solidFill>
              </a:defRPr>
            </a:lvl8pPr>
            <a:lvl9pPr indent="0" lvl="8" marL="0" marR="0" rtl="0" algn="l">
              <a:spcBef>
                <a:spcPts val="0"/>
              </a:spcBef>
              <a:spcAft>
                <a:spcPts val="0"/>
              </a:spcAft>
              <a:buSzPts val="1400"/>
              <a:buNone/>
              <a:defRPr b="0" i="0" sz="1800" u="none" cap="none" strike="noStrike">
                <a:solidFill>
                  <a:schemeClr val="lt2"/>
                </a:solidFill>
              </a:defRPr>
            </a:lvl9pPr>
          </a:lstStyle>
          <a:p/>
        </p:txBody>
      </p:sp>
      <p:sp>
        <p:nvSpPr>
          <p:cNvPr id="15" name="Google Shape;15;p2"/>
          <p:cNvSpPr txBox="1"/>
          <p:nvPr>
            <p:ph idx="1" type="subTitle"/>
          </p:nvPr>
        </p:nvSpPr>
        <p:spPr>
          <a:xfrm>
            <a:off x="914400" y="5166530"/>
            <a:ext cx="7315200" cy="1144632"/>
          </a:xfrm>
          <a:prstGeom prst="rect">
            <a:avLst/>
          </a:prstGeom>
          <a:noFill/>
          <a:ln>
            <a:noFill/>
          </a:ln>
        </p:spPr>
        <p:txBody>
          <a:bodyPr anchorCtr="0" anchor="t" bIns="91425" lIns="91425" spcFirstLastPara="1" rIns="91425" wrap="square" tIns="91425"/>
          <a:lstStyle>
            <a:lvl1pPr indent="0" lvl="0" marL="0" marR="0" rtl="0" algn="l">
              <a:spcBef>
                <a:spcPts val="440"/>
              </a:spcBef>
              <a:spcAft>
                <a:spcPts val="0"/>
              </a:spcAft>
              <a:buClr>
                <a:schemeClr val="lt2"/>
              </a:buClr>
              <a:buSzPts val="2000"/>
              <a:buFont typeface="Noto Sans Symbols"/>
              <a:buNone/>
              <a:defRPr b="0" i="0" sz="2200" u="none" cap="none" strike="noStrike">
                <a:solidFill>
                  <a:schemeClr val="lt1"/>
                </a:solidFill>
                <a:latin typeface="Arial"/>
                <a:ea typeface="Arial"/>
                <a:cs typeface="Arial"/>
                <a:sym typeface="Arial"/>
              </a:defRPr>
            </a:lvl1pPr>
            <a:lvl2pPr indent="0" lvl="1" marL="457200" marR="0" rtl="0" algn="ctr">
              <a:spcBef>
                <a:spcPts val="360"/>
              </a:spcBef>
              <a:spcAft>
                <a:spcPts val="0"/>
              </a:spcAft>
              <a:buClr>
                <a:schemeClr val="lt2"/>
              </a:buClr>
              <a:buSzPts val="1800"/>
              <a:buFont typeface="Noto Sans Symbols"/>
              <a:buNone/>
              <a:defRPr b="0" i="0" sz="1800" u="none" cap="none" strike="noStrike">
                <a:solidFill>
                  <a:schemeClr val="lt1"/>
                </a:solidFill>
                <a:latin typeface="Arial"/>
                <a:ea typeface="Arial"/>
                <a:cs typeface="Arial"/>
                <a:sym typeface="Arial"/>
              </a:defRPr>
            </a:lvl2pPr>
            <a:lvl3pPr indent="0" lvl="2" marL="914400" marR="0" rtl="0" algn="ctr">
              <a:spcBef>
                <a:spcPts val="320"/>
              </a:spcBef>
              <a:spcAft>
                <a:spcPts val="0"/>
              </a:spcAft>
              <a:buClr>
                <a:schemeClr val="lt2"/>
              </a:buClr>
              <a:buSzPts val="1600"/>
              <a:buFont typeface="Noto Sans Symbols"/>
              <a:buNone/>
              <a:defRPr b="0" i="0" sz="1600" u="none" cap="none" strike="noStrike">
                <a:solidFill>
                  <a:schemeClr val="lt1"/>
                </a:solidFill>
                <a:latin typeface="Arial"/>
                <a:ea typeface="Arial"/>
                <a:cs typeface="Arial"/>
                <a:sym typeface="Arial"/>
              </a:defRPr>
            </a:lvl3pPr>
            <a:lvl4pPr indent="0" lvl="3" marL="1371600" marR="0" rtl="0" algn="ctr">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4pPr>
            <a:lvl5pPr indent="0" lvl="4" marL="1828800" marR="0" rtl="0" algn="ctr">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5pPr>
            <a:lvl6pPr indent="0" lvl="5" marL="2286000" marR="0" rtl="0" algn="ctr">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6pPr>
            <a:lvl7pPr indent="0" lvl="6" marL="2743200" marR="0" rtl="0" algn="ctr">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7pPr>
            <a:lvl8pPr indent="0" lvl="7" marL="3200400" marR="0" rtl="0" algn="ctr">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8pPr>
            <a:lvl9pPr indent="0" lvl="8" marL="3657600" marR="0" rtl="0" algn="ctr">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9pPr>
          </a:lstStyle>
          <a:p/>
        </p:txBody>
      </p:sp>
      <p:sp>
        <p:nvSpPr>
          <p:cNvPr id="16" name="Google Shape;16;p2"/>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7" name="Google Shape;17;p2"/>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Arial"/>
                <a:ea typeface="Arial"/>
                <a:cs typeface="Arial"/>
                <a:sym typeface="Arial"/>
              </a:defRPr>
            </a:lvl1pPr>
            <a:lvl2pPr indent="0" lvl="1" marL="0" marR="0" rtl="0" algn="r">
              <a:spcBef>
                <a:spcPts val="0"/>
              </a:spcBef>
              <a:buNone/>
              <a:defRPr b="0" i="0" sz="1200" u="none" cap="none" strike="noStrike">
                <a:solidFill>
                  <a:schemeClr val="lt1"/>
                </a:solidFill>
                <a:latin typeface="Arial"/>
                <a:ea typeface="Arial"/>
                <a:cs typeface="Arial"/>
                <a:sym typeface="Arial"/>
              </a:defRPr>
            </a:lvl2pPr>
            <a:lvl3pPr indent="0" lvl="2" marL="0" marR="0" rtl="0" algn="r">
              <a:spcBef>
                <a:spcPts val="0"/>
              </a:spcBef>
              <a:buNone/>
              <a:defRPr b="0" i="0" sz="1200" u="none" cap="none" strike="noStrike">
                <a:solidFill>
                  <a:schemeClr val="lt1"/>
                </a:solidFill>
                <a:latin typeface="Arial"/>
                <a:ea typeface="Arial"/>
                <a:cs typeface="Arial"/>
                <a:sym typeface="Arial"/>
              </a:defRPr>
            </a:lvl3pPr>
            <a:lvl4pPr indent="0" lvl="3" marL="0" marR="0" rtl="0" algn="r">
              <a:spcBef>
                <a:spcPts val="0"/>
              </a:spcBef>
              <a:buNone/>
              <a:defRPr b="0" i="0" sz="1200" u="none" cap="none" strike="noStrike">
                <a:solidFill>
                  <a:schemeClr val="lt1"/>
                </a:solidFill>
                <a:latin typeface="Arial"/>
                <a:ea typeface="Arial"/>
                <a:cs typeface="Arial"/>
                <a:sym typeface="Arial"/>
              </a:defRPr>
            </a:lvl4pPr>
            <a:lvl5pPr indent="0" lvl="4" marL="0" marR="0" rtl="0" algn="r">
              <a:spcBef>
                <a:spcPts val="0"/>
              </a:spcBef>
              <a:buNone/>
              <a:defRPr b="0" i="0" sz="1200" u="none" cap="none" strike="noStrike">
                <a:solidFill>
                  <a:schemeClr val="lt1"/>
                </a:solidFill>
                <a:latin typeface="Arial"/>
                <a:ea typeface="Arial"/>
                <a:cs typeface="Arial"/>
                <a:sym typeface="Arial"/>
              </a:defRPr>
            </a:lvl5pPr>
            <a:lvl6pPr indent="0" lvl="5" marL="0" marR="0" rtl="0" algn="r">
              <a:spcBef>
                <a:spcPts val="0"/>
              </a:spcBef>
              <a:buNone/>
              <a:defRPr b="0" i="0" sz="1200" u="none" cap="none" strike="noStrike">
                <a:solidFill>
                  <a:schemeClr val="lt1"/>
                </a:solidFill>
                <a:latin typeface="Arial"/>
                <a:ea typeface="Arial"/>
                <a:cs typeface="Arial"/>
                <a:sym typeface="Arial"/>
              </a:defRPr>
            </a:lvl6pPr>
            <a:lvl7pPr indent="0" lvl="6" marL="0" marR="0" rtl="0" algn="r">
              <a:spcBef>
                <a:spcPts val="0"/>
              </a:spcBef>
              <a:buNone/>
              <a:defRPr b="0" i="0" sz="1200" u="none" cap="none" strike="noStrike">
                <a:solidFill>
                  <a:schemeClr val="lt1"/>
                </a:solidFill>
                <a:latin typeface="Arial"/>
                <a:ea typeface="Arial"/>
                <a:cs typeface="Arial"/>
                <a:sym typeface="Arial"/>
              </a:defRPr>
            </a:lvl7pPr>
            <a:lvl8pPr indent="0" lvl="7" marL="0" marR="0" rtl="0" algn="r">
              <a:spcBef>
                <a:spcPts val="0"/>
              </a:spcBef>
              <a:buNone/>
              <a:defRPr b="0" i="0" sz="1200" u="none" cap="none" strike="noStrike">
                <a:solidFill>
                  <a:schemeClr val="lt1"/>
                </a:solidFill>
                <a:latin typeface="Arial"/>
                <a:ea typeface="Arial"/>
                <a:cs typeface="Arial"/>
                <a:sym typeface="Arial"/>
              </a:defRPr>
            </a:lvl8pPr>
            <a:lvl9pPr indent="0" lvl="8" marL="0" marR="0" rtl="0" algn="r">
              <a:spcBef>
                <a:spcPts val="0"/>
              </a:spcBef>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18" name="Google Shape;18;p2"/>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b="0" i="0" sz="1000" u="none" cap="none" strike="noStrike">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0" name="Shape 70"/>
        <p:cNvGrpSpPr/>
        <p:nvPr/>
      </p:nvGrpSpPr>
      <p:grpSpPr>
        <a:xfrm>
          <a:off x="0" y="0"/>
          <a:ext cx="0" cy="0"/>
          <a:chOff x="0" y="0"/>
          <a:chExt cx="0" cy="0"/>
        </a:xfrm>
      </p:grpSpPr>
      <p:sp>
        <p:nvSpPr>
          <p:cNvPr id="71" name="Google Shape;71;p11"/>
          <p:cNvSpPr txBox="1"/>
          <p:nvPr>
            <p:ph type="title"/>
          </p:nvPr>
        </p:nvSpPr>
        <p:spPr>
          <a:xfrm>
            <a:off x="914400" y="1544715"/>
            <a:ext cx="7315200" cy="1154097"/>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Clr>
                <a:schemeClr val="lt2"/>
              </a:buClr>
              <a:buSzPts val="1400"/>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spcAft>
                <a:spcPts val="0"/>
              </a:spcAft>
              <a:buSzPts val="1400"/>
              <a:buNone/>
              <a:defRPr b="0" i="0" sz="1800" u="none" cap="none" strike="noStrike">
                <a:solidFill>
                  <a:schemeClr val="lt2"/>
                </a:solidFill>
              </a:defRPr>
            </a:lvl2pPr>
            <a:lvl3pPr indent="0" lvl="2" marL="0" marR="0" rtl="0" algn="l">
              <a:spcBef>
                <a:spcPts val="0"/>
              </a:spcBef>
              <a:spcAft>
                <a:spcPts val="0"/>
              </a:spcAft>
              <a:buSzPts val="1400"/>
              <a:buNone/>
              <a:defRPr b="0" i="0" sz="1800" u="none" cap="none" strike="noStrike">
                <a:solidFill>
                  <a:schemeClr val="lt2"/>
                </a:solidFill>
              </a:defRPr>
            </a:lvl3pPr>
            <a:lvl4pPr indent="0" lvl="3" marL="0" marR="0" rtl="0" algn="l">
              <a:spcBef>
                <a:spcPts val="0"/>
              </a:spcBef>
              <a:spcAft>
                <a:spcPts val="0"/>
              </a:spcAft>
              <a:buSzPts val="1400"/>
              <a:buNone/>
              <a:defRPr b="0" i="0" sz="1800" u="none" cap="none" strike="noStrike">
                <a:solidFill>
                  <a:schemeClr val="lt2"/>
                </a:solidFill>
              </a:defRPr>
            </a:lvl4pPr>
            <a:lvl5pPr indent="0" lvl="4" marL="0" marR="0" rtl="0" algn="l">
              <a:spcBef>
                <a:spcPts val="0"/>
              </a:spcBef>
              <a:spcAft>
                <a:spcPts val="0"/>
              </a:spcAft>
              <a:buSzPts val="1400"/>
              <a:buNone/>
              <a:defRPr b="0" i="0" sz="1800" u="none" cap="none" strike="noStrike">
                <a:solidFill>
                  <a:schemeClr val="lt2"/>
                </a:solidFill>
              </a:defRPr>
            </a:lvl5pPr>
            <a:lvl6pPr indent="0" lvl="5" marL="0" marR="0" rtl="0" algn="l">
              <a:spcBef>
                <a:spcPts val="0"/>
              </a:spcBef>
              <a:spcAft>
                <a:spcPts val="0"/>
              </a:spcAft>
              <a:buSzPts val="1400"/>
              <a:buNone/>
              <a:defRPr b="0" i="0" sz="1800" u="none" cap="none" strike="noStrike">
                <a:solidFill>
                  <a:schemeClr val="lt2"/>
                </a:solidFill>
              </a:defRPr>
            </a:lvl6pPr>
            <a:lvl7pPr indent="0" lvl="6" marL="0" marR="0" rtl="0" algn="l">
              <a:spcBef>
                <a:spcPts val="0"/>
              </a:spcBef>
              <a:spcAft>
                <a:spcPts val="0"/>
              </a:spcAft>
              <a:buSzPts val="1400"/>
              <a:buNone/>
              <a:defRPr b="0" i="0" sz="1800" u="none" cap="none" strike="noStrike">
                <a:solidFill>
                  <a:schemeClr val="lt2"/>
                </a:solidFill>
              </a:defRPr>
            </a:lvl7pPr>
            <a:lvl8pPr indent="0" lvl="7" marL="0" marR="0" rtl="0" algn="l">
              <a:spcBef>
                <a:spcPts val="0"/>
              </a:spcBef>
              <a:spcAft>
                <a:spcPts val="0"/>
              </a:spcAft>
              <a:buSzPts val="1400"/>
              <a:buNone/>
              <a:defRPr b="0" i="0" sz="1800" u="none" cap="none" strike="noStrike">
                <a:solidFill>
                  <a:schemeClr val="lt2"/>
                </a:solidFill>
              </a:defRPr>
            </a:lvl8pPr>
            <a:lvl9pPr indent="0" lvl="8" marL="0" marR="0" rtl="0" algn="l">
              <a:spcBef>
                <a:spcPts val="0"/>
              </a:spcBef>
              <a:spcAft>
                <a:spcPts val="0"/>
              </a:spcAft>
              <a:buSzPts val="1400"/>
              <a:buNone/>
              <a:defRPr b="0" i="0" sz="1800" u="none" cap="none" strike="noStrike">
                <a:solidFill>
                  <a:schemeClr val="lt2"/>
                </a:solidFill>
              </a:defRPr>
            </a:lvl9pPr>
          </a:lstStyle>
          <a:p/>
        </p:txBody>
      </p:sp>
      <p:sp>
        <p:nvSpPr>
          <p:cNvPr id="72" name="Google Shape;72;p11"/>
          <p:cNvSpPr txBox="1"/>
          <p:nvPr>
            <p:ph idx="1" type="body"/>
          </p:nvPr>
        </p:nvSpPr>
        <p:spPr>
          <a:xfrm rot="5400000">
            <a:off x="2802236" y="881996"/>
            <a:ext cx="3539527" cy="7315200"/>
          </a:xfrm>
          <a:prstGeom prst="rect">
            <a:avLst/>
          </a:prstGeom>
          <a:noFill/>
          <a:ln>
            <a:noFill/>
          </a:ln>
        </p:spPr>
        <p:txBody>
          <a:bodyPr anchorCtr="0" anchor="t" bIns="91425" lIns="91425" spcFirstLastPara="1" rIns="91425" wrap="square" tIns="91425"/>
          <a:lstStyle>
            <a:lvl1pPr indent="-355600" lvl="0" marL="4572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1pPr>
            <a:lvl2pPr indent="-342900" lvl="1" marL="914400" marR="0" rtl="0" algn="l">
              <a:spcBef>
                <a:spcPts val="360"/>
              </a:spcBef>
              <a:spcAft>
                <a:spcPts val="0"/>
              </a:spcAft>
              <a:buClr>
                <a:schemeClr val="lt2"/>
              </a:buClr>
              <a:buSzPts val="1800"/>
              <a:buFont typeface="Noto Sans Symbols"/>
              <a:buChar char="▪"/>
              <a:defRPr b="0" i="0" sz="1800" u="none" cap="none" strike="noStrike">
                <a:solidFill>
                  <a:schemeClr val="lt1"/>
                </a:solidFill>
                <a:latin typeface="Arial"/>
                <a:ea typeface="Arial"/>
                <a:cs typeface="Arial"/>
                <a:sym typeface="Arial"/>
              </a:defRPr>
            </a:lvl2pPr>
            <a:lvl3pPr indent="-330200" lvl="2" marL="1371600" marR="0" rtl="0" algn="l">
              <a:spcBef>
                <a:spcPts val="320"/>
              </a:spcBef>
              <a:spcAft>
                <a:spcPts val="0"/>
              </a:spcAft>
              <a:buClr>
                <a:schemeClr val="lt2"/>
              </a:buClr>
              <a:buSzPts val="1600"/>
              <a:buFont typeface="Noto Sans Symbols"/>
              <a:buChar char="▪"/>
              <a:defRPr b="0" i="0" sz="1600" u="none" cap="none" strike="noStrike">
                <a:solidFill>
                  <a:schemeClr val="lt1"/>
                </a:solidFill>
                <a:latin typeface="Arial"/>
                <a:ea typeface="Arial"/>
                <a:cs typeface="Arial"/>
                <a:sym typeface="Arial"/>
              </a:defRPr>
            </a:lvl3pPr>
            <a:lvl4pPr indent="-317500" lvl="3" marL="1828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4pPr>
            <a:lvl5pPr indent="-317500" lvl="4" marL="22860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5pPr>
            <a:lvl6pPr indent="-317500" lvl="5" marL="27432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6pPr>
            <a:lvl7pPr indent="-317500" lvl="6" marL="32004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7pPr>
            <a:lvl8pPr indent="-317500" lvl="7" marL="36576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8pPr>
            <a:lvl9pPr indent="-317500" lvl="8" marL="4114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9pPr>
          </a:lstStyle>
          <a:p/>
        </p:txBody>
      </p:sp>
      <p:sp>
        <p:nvSpPr>
          <p:cNvPr id="73" name="Google Shape;73;p11"/>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74" name="Google Shape;74;p11"/>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sz="10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75" name="Google Shape;75;p11"/>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lt1"/>
                </a:solidFill>
                <a:latin typeface="Arial"/>
                <a:ea typeface="Arial"/>
                <a:cs typeface="Arial"/>
                <a:sym typeface="Arial"/>
              </a:defRPr>
            </a:lvl1pPr>
            <a:lvl2pPr indent="0" lvl="1" marL="0" marR="0" rtl="0" algn="r">
              <a:spcBef>
                <a:spcPts val="0"/>
              </a:spcBef>
              <a:buNone/>
              <a:defRPr sz="1200">
                <a:solidFill>
                  <a:schemeClr val="lt1"/>
                </a:solidFill>
                <a:latin typeface="Arial"/>
                <a:ea typeface="Arial"/>
                <a:cs typeface="Arial"/>
                <a:sym typeface="Arial"/>
              </a:defRPr>
            </a:lvl2pPr>
            <a:lvl3pPr indent="0" lvl="2" marL="0" marR="0" rtl="0" algn="r">
              <a:spcBef>
                <a:spcPts val="0"/>
              </a:spcBef>
              <a:buNone/>
              <a:defRPr sz="1200">
                <a:solidFill>
                  <a:schemeClr val="lt1"/>
                </a:solidFill>
                <a:latin typeface="Arial"/>
                <a:ea typeface="Arial"/>
                <a:cs typeface="Arial"/>
                <a:sym typeface="Arial"/>
              </a:defRPr>
            </a:lvl3pPr>
            <a:lvl4pPr indent="0" lvl="3" marL="0" marR="0" rtl="0" algn="r">
              <a:spcBef>
                <a:spcPts val="0"/>
              </a:spcBef>
              <a:buNone/>
              <a:defRPr sz="1200">
                <a:solidFill>
                  <a:schemeClr val="lt1"/>
                </a:solidFill>
                <a:latin typeface="Arial"/>
                <a:ea typeface="Arial"/>
                <a:cs typeface="Arial"/>
                <a:sym typeface="Arial"/>
              </a:defRPr>
            </a:lvl4pPr>
            <a:lvl5pPr indent="0" lvl="4" marL="0" marR="0" rtl="0" algn="r">
              <a:spcBef>
                <a:spcPts val="0"/>
              </a:spcBef>
              <a:buNone/>
              <a:defRPr sz="1200">
                <a:solidFill>
                  <a:schemeClr val="lt1"/>
                </a:solidFill>
                <a:latin typeface="Arial"/>
                <a:ea typeface="Arial"/>
                <a:cs typeface="Arial"/>
                <a:sym typeface="Arial"/>
              </a:defRPr>
            </a:lvl5pPr>
            <a:lvl6pPr indent="0" lvl="5" marL="0" marR="0" rtl="0" algn="r">
              <a:spcBef>
                <a:spcPts val="0"/>
              </a:spcBef>
              <a:buNone/>
              <a:defRPr sz="1200">
                <a:solidFill>
                  <a:schemeClr val="lt1"/>
                </a:solidFill>
                <a:latin typeface="Arial"/>
                <a:ea typeface="Arial"/>
                <a:cs typeface="Arial"/>
                <a:sym typeface="Arial"/>
              </a:defRPr>
            </a:lvl6pPr>
            <a:lvl7pPr indent="0" lvl="6" marL="0" marR="0" rtl="0" algn="r">
              <a:spcBef>
                <a:spcPts val="0"/>
              </a:spcBef>
              <a:buNone/>
              <a:defRPr sz="1200">
                <a:solidFill>
                  <a:schemeClr val="lt1"/>
                </a:solidFill>
                <a:latin typeface="Arial"/>
                <a:ea typeface="Arial"/>
                <a:cs typeface="Arial"/>
                <a:sym typeface="Arial"/>
              </a:defRPr>
            </a:lvl7pPr>
            <a:lvl8pPr indent="0" lvl="7" marL="0" marR="0" rtl="0" algn="r">
              <a:spcBef>
                <a:spcPts val="0"/>
              </a:spcBef>
              <a:buNone/>
              <a:defRPr sz="1200">
                <a:solidFill>
                  <a:schemeClr val="lt1"/>
                </a:solidFill>
                <a:latin typeface="Arial"/>
                <a:ea typeface="Arial"/>
                <a:cs typeface="Arial"/>
                <a:sym typeface="Arial"/>
              </a:defRPr>
            </a:lvl8pPr>
            <a:lvl9pPr indent="0" lvl="8" marL="0" marR="0" rt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12"/>
          <p:cNvSpPr txBox="1"/>
          <p:nvPr>
            <p:ph type="title"/>
          </p:nvPr>
        </p:nvSpPr>
        <p:spPr>
          <a:xfrm rot="5400000">
            <a:off x="4752423" y="3322686"/>
            <a:ext cx="4484454" cy="1492499"/>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Clr>
                <a:schemeClr val="lt2"/>
              </a:buClr>
              <a:buSzPts val="1400"/>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spcAft>
                <a:spcPts val="0"/>
              </a:spcAft>
              <a:buSzPts val="1400"/>
              <a:buNone/>
              <a:defRPr b="0" i="0" sz="1800" u="none" cap="none" strike="noStrike">
                <a:solidFill>
                  <a:schemeClr val="lt2"/>
                </a:solidFill>
              </a:defRPr>
            </a:lvl2pPr>
            <a:lvl3pPr indent="0" lvl="2" marL="0" marR="0" rtl="0" algn="l">
              <a:spcBef>
                <a:spcPts val="0"/>
              </a:spcBef>
              <a:spcAft>
                <a:spcPts val="0"/>
              </a:spcAft>
              <a:buSzPts val="1400"/>
              <a:buNone/>
              <a:defRPr b="0" i="0" sz="1800" u="none" cap="none" strike="noStrike">
                <a:solidFill>
                  <a:schemeClr val="lt2"/>
                </a:solidFill>
              </a:defRPr>
            </a:lvl3pPr>
            <a:lvl4pPr indent="0" lvl="3" marL="0" marR="0" rtl="0" algn="l">
              <a:spcBef>
                <a:spcPts val="0"/>
              </a:spcBef>
              <a:spcAft>
                <a:spcPts val="0"/>
              </a:spcAft>
              <a:buSzPts val="1400"/>
              <a:buNone/>
              <a:defRPr b="0" i="0" sz="1800" u="none" cap="none" strike="noStrike">
                <a:solidFill>
                  <a:schemeClr val="lt2"/>
                </a:solidFill>
              </a:defRPr>
            </a:lvl4pPr>
            <a:lvl5pPr indent="0" lvl="4" marL="0" marR="0" rtl="0" algn="l">
              <a:spcBef>
                <a:spcPts val="0"/>
              </a:spcBef>
              <a:spcAft>
                <a:spcPts val="0"/>
              </a:spcAft>
              <a:buSzPts val="1400"/>
              <a:buNone/>
              <a:defRPr b="0" i="0" sz="1800" u="none" cap="none" strike="noStrike">
                <a:solidFill>
                  <a:schemeClr val="lt2"/>
                </a:solidFill>
              </a:defRPr>
            </a:lvl5pPr>
            <a:lvl6pPr indent="0" lvl="5" marL="0" marR="0" rtl="0" algn="l">
              <a:spcBef>
                <a:spcPts val="0"/>
              </a:spcBef>
              <a:spcAft>
                <a:spcPts val="0"/>
              </a:spcAft>
              <a:buSzPts val="1400"/>
              <a:buNone/>
              <a:defRPr b="0" i="0" sz="1800" u="none" cap="none" strike="noStrike">
                <a:solidFill>
                  <a:schemeClr val="lt2"/>
                </a:solidFill>
              </a:defRPr>
            </a:lvl6pPr>
            <a:lvl7pPr indent="0" lvl="6" marL="0" marR="0" rtl="0" algn="l">
              <a:spcBef>
                <a:spcPts val="0"/>
              </a:spcBef>
              <a:spcAft>
                <a:spcPts val="0"/>
              </a:spcAft>
              <a:buSzPts val="1400"/>
              <a:buNone/>
              <a:defRPr b="0" i="0" sz="1800" u="none" cap="none" strike="noStrike">
                <a:solidFill>
                  <a:schemeClr val="lt2"/>
                </a:solidFill>
              </a:defRPr>
            </a:lvl7pPr>
            <a:lvl8pPr indent="0" lvl="7" marL="0" marR="0" rtl="0" algn="l">
              <a:spcBef>
                <a:spcPts val="0"/>
              </a:spcBef>
              <a:spcAft>
                <a:spcPts val="0"/>
              </a:spcAft>
              <a:buSzPts val="1400"/>
              <a:buNone/>
              <a:defRPr b="0" i="0" sz="1800" u="none" cap="none" strike="noStrike">
                <a:solidFill>
                  <a:schemeClr val="lt2"/>
                </a:solidFill>
              </a:defRPr>
            </a:lvl8pPr>
            <a:lvl9pPr indent="0" lvl="8" marL="0" marR="0" rtl="0" algn="l">
              <a:spcBef>
                <a:spcPts val="0"/>
              </a:spcBef>
              <a:spcAft>
                <a:spcPts val="0"/>
              </a:spcAft>
              <a:buSzPts val="1400"/>
              <a:buNone/>
              <a:defRPr b="0" i="0" sz="1800" u="none" cap="none" strike="noStrike">
                <a:solidFill>
                  <a:schemeClr val="lt2"/>
                </a:solidFill>
              </a:defRPr>
            </a:lvl9pPr>
          </a:lstStyle>
          <a:p/>
        </p:txBody>
      </p:sp>
      <p:sp>
        <p:nvSpPr>
          <p:cNvPr id="78" name="Google Shape;78;p12"/>
          <p:cNvSpPr txBox="1"/>
          <p:nvPr>
            <p:ph idx="1" type="body"/>
          </p:nvPr>
        </p:nvSpPr>
        <p:spPr>
          <a:xfrm rot="5400000">
            <a:off x="1233035" y="1448198"/>
            <a:ext cx="4484454" cy="5241476"/>
          </a:xfrm>
          <a:prstGeom prst="rect">
            <a:avLst/>
          </a:prstGeom>
          <a:noFill/>
          <a:ln>
            <a:noFill/>
          </a:ln>
        </p:spPr>
        <p:txBody>
          <a:bodyPr anchorCtr="0" anchor="t" bIns="91425" lIns="91425" spcFirstLastPara="1" rIns="91425" wrap="square" tIns="91425"/>
          <a:lstStyle>
            <a:lvl1pPr indent="-355600" lvl="0" marL="4572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1pPr>
            <a:lvl2pPr indent="-342900" lvl="1" marL="914400" marR="0" rtl="0" algn="l">
              <a:spcBef>
                <a:spcPts val="360"/>
              </a:spcBef>
              <a:spcAft>
                <a:spcPts val="0"/>
              </a:spcAft>
              <a:buClr>
                <a:schemeClr val="lt2"/>
              </a:buClr>
              <a:buSzPts val="1800"/>
              <a:buFont typeface="Noto Sans Symbols"/>
              <a:buChar char="▪"/>
              <a:defRPr b="0" i="0" sz="1800" u="none" cap="none" strike="noStrike">
                <a:solidFill>
                  <a:schemeClr val="lt1"/>
                </a:solidFill>
                <a:latin typeface="Arial"/>
                <a:ea typeface="Arial"/>
                <a:cs typeface="Arial"/>
                <a:sym typeface="Arial"/>
              </a:defRPr>
            </a:lvl2pPr>
            <a:lvl3pPr indent="-330200" lvl="2" marL="1371600" marR="0" rtl="0" algn="l">
              <a:spcBef>
                <a:spcPts val="320"/>
              </a:spcBef>
              <a:spcAft>
                <a:spcPts val="0"/>
              </a:spcAft>
              <a:buClr>
                <a:schemeClr val="lt2"/>
              </a:buClr>
              <a:buSzPts val="1600"/>
              <a:buFont typeface="Noto Sans Symbols"/>
              <a:buChar char="▪"/>
              <a:defRPr b="0" i="0" sz="1600" u="none" cap="none" strike="noStrike">
                <a:solidFill>
                  <a:schemeClr val="lt1"/>
                </a:solidFill>
                <a:latin typeface="Arial"/>
                <a:ea typeface="Arial"/>
                <a:cs typeface="Arial"/>
                <a:sym typeface="Arial"/>
              </a:defRPr>
            </a:lvl3pPr>
            <a:lvl4pPr indent="-317500" lvl="3" marL="1828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4pPr>
            <a:lvl5pPr indent="-317500" lvl="4" marL="22860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5pPr>
            <a:lvl6pPr indent="-317500" lvl="5" marL="27432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6pPr>
            <a:lvl7pPr indent="-317500" lvl="6" marL="32004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7pPr>
            <a:lvl8pPr indent="-317500" lvl="7" marL="36576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8pPr>
            <a:lvl9pPr indent="-317500" lvl="8" marL="4114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9pPr>
          </a:lstStyle>
          <a:p/>
        </p:txBody>
      </p:sp>
      <p:sp>
        <p:nvSpPr>
          <p:cNvPr id="79" name="Google Shape;79;p12"/>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80" name="Google Shape;80;p12"/>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sz="10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81" name="Google Shape;81;p12"/>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lt1"/>
                </a:solidFill>
                <a:latin typeface="Arial"/>
                <a:ea typeface="Arial"/>
                <a:cs typeface="Arial"/>
                <a:sym typeface="Arial"/>
              </a:defRPr>
            </a:lvl1pPr>
            <a:lvl2pPr indent="0" lvl="1" marL="0" marR="0" rtl="0" algn="r">
              <a:spcBef>
                <a:spcPts val="0"/>
              </a:spcBef>
              <a:buNone/>
              <a:defRPr sz="1200">
                <a:solidFill>
                  <a:schemeClr val="lt1"/>
                </a:solidFill>
                <a:latin typeface="Arial"/>
                <a:ea typeface="Arial"/>
                <a:cs typeface="Arial"/>
                <a:sym typeface="Arial"/>
              </a:defRPr>
            </a:lvl2pPr>
            <a:lvl3pPr indent="0" lvl="2" marL="0" marR="0" rtl="0" algn="r">
              <a:spcBef>
                <a:spcPts val="0"/>
              </a:spcBef>
              <a:buNone/>
              <a:defRPr sz="1200">
                <a:solidFill>
                  <a:schemeClr val="lt1"/>
                </a:solidFill>
                <a:latin typeface="Arial"/>
                <a:ea typeface="Arial"/>
                <a:cs typeface="Arial"/>
                <a:sym typeface="Arial"/>
              </a:defRPr>
            </a:lvl3pPr>
            <a:lvl4pPr indent="0" lvl="3" marL="0" marR="0" rtl="0" algn="r">
              <a:spcBef>
                <a:spcPts val="0"/>
              </a:spcBef>
              <a:buNone/>
              <a:defRPr sz="1200">
                <a:solidFill>
                  <a:schemeClr val="lt1"/>
                </a:solidFill>
                <a:latin typeface="Arial"/>
                <a:ea typeface="Arial"/>
                <a:cs typeface="Arial"/>
                <a:sym typeface="Arial"/>
              </a:defRPr>
            </a:lvl4pPr>
            <a:lvl5pPr indent="0" lvl="4" marL="0" marR="0" rtl="0" algn="r">
              <a:spcBef>
                <a:spcPts val="0"/>
              </a:spcBef>
              <a:buNone/>
              <a:defRPr sz="1200">
                <a:solidFill>
                  <a:schemeClr val="lt1"/>
                </a:solidFill>
                <a:latin typeface="Arial"/>
                <a:ea typeface="Arial"/>
                <a:cs typeface="Arial"/>
                <a:sym typeface="Arial"/>
              </a:defRPr>
            </a:lvl5pPr>
            <a:lvl6pPr indent="0" lvl="5" marL="0" marR="0" rtl="0" algn="r">
              <a:spcBef>
                <a:spcPts val="0"/>
              </a:spcBef>
              <a:buNone/>
              <a:defRPr sz="1200">
                <a:solidFill>
                  <a:schemeClr val="lt1"/>
                </a:solidFill>
                <a:latin typeface="Arial"/>
                <a:ea typeface="Arial"/>
                <a:cs typeface="Arial"/>
                <a:sym typeface="Arial"/>
              </a:defRPr>
            </a:lvl6pPr>
            <a:lvl7pPr indent="0" lvl="6" marL="0" marR="0" rtl="0" algn="r">
              <a:spcBef>
                <a:spcPts val="0"/>
              </a:spcBef>
              <a:buNone/>
              <a:defRPr sz="1200">
                <a:solidFill>
                  <a:schemeClr val="lt1"/>
                </a:solidFill>
                <a:latin typeface="Arial"/>
                <a:ea typeface="Arial"/>
                <a:cs typeface="Arial"/>
                <a:sym typeface="Arial"/>
              </a:defRPr>
            </a:lvl7pPr>
            <a:lvl8pPr indent="0" lvl="7" marL="0" marR="0" rtl="0" algn="r">
              <a:spcBef>
                <a:spcPts val="0"/>
              </a:spcBef>
              <a:buNone/>
              <a:defRPr sz="1200">
                <a:solidFill>
                  <a:schemeClr val="lt1"/>
                </a:solidFill>
                <a:latin typeface="Arial"/>
                <a:ea typeface="Arial"/>
                <a:cs typeface="Arial"/>
                <a:sym typeface="Arial"/>
              </a:defRPr>
            </a:lvl8pPr>
            <a:lvl9pPr indent="0" lvl="8" marL="0" marR="0" rt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9" name="Shape 19"/>
        <p:cNvGrpSpPr/>
        <p:nvPr/>
      </p:nvGrpSpPr>
      <p:grpSpPr>
        <a:xfrm>
          <a:off x="0" y="0"/>
          <a:ext cx="0" cy="0"/>
          <a:chOff x="0" y="0"/>
          <a:chExt cx="0" cy="0"/>
        </a:xfrm>
      </p:grpSpPr>
      <p:sp>
        <p:nvSpPr>
          <p:cNvPr id="20" name="Google Shape;20;p3"/>
          <p:cNvSpPr txBox="1"/>
          <p:nvPr>
            <p:ph type="title"/>
          </p:nvPr>
        </p:nvSpPr>
        <p:spPr>
          <a:xfrm>
            <a:off x="914400" y="1544715"/>
            <a:ext cx="7315200" cy="1154097"/>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Clr>
                <a:schemeClr val="lt2"/>
              </a:buClr>
              <a:buSzPts val="1400"/>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spcAft>
                <a:spcPts val="0"/>
              </a:spcAft>
              <a:buSzPts val="1400"/>
              <a:buNone/>
              <a:defRPr b="0" i="0" sz="1800" u="none" cap="none" strike="noStrike">
                <a:solidFill>
                  <a:schemeClr val="lt2"/>
                </a:solidFill>
              </a:defRPr>
            </a:lvl2pPr>
            <a:lvl3pPr indent="0" lvl="2" marL="0" marR="0" rtl="0" algn="l">
              <a:spcBef>
                <a:spcPts val="0"/>
              </a:spcBef>
              <a:spcAft>
                <a:spcPts val="0"/>
              </a:spcAft>
              <a:buSzPts val="1400"/>
              <a:buNone/>
              <a:defRPr b="0" i="0" sz="1800" u="none" cap="none" strike="noStrike">
                <a:solidFill>
                  <a:schemeClr val="lt2"/>
                </a:solidFill>
              </a:defRPr>
            </a:lvl3pPr>
            <a:lvl4pPr indent="0" lvl="3" marL="0" marR="0" rtl="0" algn="l">
              <a:spcBef>
                <a:spcPts val="0"/>
              </a:spcBef>
              <a:spcAft>
                <a:spcPts val="0"/>
              </a:spcAft>
              <a:buSzPts val="1400"/>
              <a:buNone/>
              <a:defRPr b="0" i="0" sz="1800" u="none" cap="none" strike="noStrike">
                <a:solidFill>
                  <a:schemeClr val="lt2"/>
                </a:solidFill>
              </a:defRPr>
            </a:lvl4pPr>
            <a:lvl5pPr indent="0" lvl="4" marL="0" marR="0" rtl="0" algn="l">
              <a:spcBef>
                <a:spcPts val="0"/>
              </a:spcBef>
              <a:spcAft>
                <a:spcPts val="0"/>
              </a:spcAft>
              <a:buSzPts val="1400"/>
              <a:buNone/>
              <a:defRPr b="0" i="0" sz="1800" u="none" cap="none" strike="noStrike">
                <a:solidFill>
                  <a:schemeClr val="lt2"/>
                </a:solidFill>
              </a:defRPr>
            </a:lvl5pPr>
            <a:lvl6pPr indent="0" lvl="5" marL="0" marR="0" rtl="0" algn="l">
              <a:spcBef>
                <a:spcPts val="0"/>
              </a:spcBef>
              <a:spcAft>
                <a:spcPts val="0"/>
              </a:spcAft>
              <a:buSzPts val="1400"/>
              <a:buNone/>
              <a:defRPr b="0" i="0" sz="1800" u="none" cap="none" strike="noStrike">
                <a:solidFill>
                  <a:schemeClr val="lt2"/>
                </a:solidFill>
              </a:defRPr>
            </a:lvl6pPr>
            <a:lvl7pPr indent="0" lvl="6" marL="0" marR="0" rtl="0" algn="l">
              <a:spcBef>
                <a:spcPts val="0"/>
              </a:spcBef>
              <a:spcAft>
                <a:spcPts val="0"/>
              </a:spcAft>
              <a:buSzPts val="1400"/>
              <a:buNone/>
              <a:defRPr b="0" i="0" sz="1800" u="none" cap="none" strike="noStrike">
                <a:solidFill>
                  <a:schemeClr val="lt2"/>
                </a:solidFill>
              </a:defRPr>
            </a:lvl7pPr>
            <a:lvl8pPr indent="0" lvl="7" marL="0" marR="0" rtl="0" algn="l">
              <a:spcBef>
                <a:spcPts val="0"/>
              </a:spcBef>
              <a:spcAft>
                <a:spcPts val="0"/>
              </a:spcAft>
              <a:buSzPts val="1400"/>
              <a:buNone/>
              <a:defRPr b="0" i="0" sz="1800" u="none" cap="none" strike="noStrike">
                <a:solidFill>
                  <a:schemeClr val="lt2"/>
                </a:solidFill>
              </a:defRPr>
            </a:lvl8pPr>
            <a:lvl9pPr indent="0" lvl="8" marL="0" marR="0" rtl="0" algn="l">
              <a:spcBef>
                <a:spcPts val="0"/>
              </a:spcBef>
              <a:spcAft>
                <a:spcPts val="0"/>
              </a:spcAft>
              <a:buSzPts val="1400"/>
              <a:buNone/>
              <a:defRPr b="0" i="0" sz="1800" u="none" cap="none" strike="noStrike">
                <a:solidFill>
                  <a:schemeClr val="lt2"/>
                </a:solidFill>
              </a:defRPr>
            </a:lvl9pPr>
          </a:lstStyle>
          <a:p/>
        </p:txBody>
      </p:sp>
      <p:sp>
        <p:nvSpPr>
          <p:cNvPr id="21" name="Google Shape;21;p3"/>
          <p:cNvSpPr txBox="1"/>
          <p:nvPr>
            <p:ph idx="1" type="body"/>
          </p:nvPr>
        </p:nvSpPr>
        <p:spPr>
          <a:xfrm>
            <a:off x="914400" y="2769833"/>
            <a:ext cx="7315200" cy="3539527"/>
          </a:xfrm>
          <a:prstGeom prst="rect">
            <a:avLst/>
          </a:prstGeom>
          <a:noFill/>
          <a:ln>
            <a:noFill/>
          </a:ln>
        </p:spPr>
        <p:txBody>
          <a:bodyPr anchorCtr="0" anchor="t" bIns="91425" lIns="91425" spcFirstLastPara="1" rIns="91425" wrap="square" tIns="91425"/>
          <a:lstStyle>
            <a:lvl1pPr indent="-355600" lvl="0" marL="4572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1pPr>
            <a:lvl2pPr indent="-342900" lvl="1" marL="914400" marR="0" rtl="0" algn="l">
              <a:spcBef>
                <a:spcPts val="360"/>
              </a:spcBef>
              <a:spcAft>
                <a:spcPts val="0"/>
              </a:spcAft>
              <a:buClr>
                <a:schemeClr val="lt2"/>
              </a:buClr>
              <a:buSzPts val="1800"/>
              <a:buFont typeface="Noto Sans Symbols"/>
              <a:buChar char="▪"/>
              <a:defRPr b="0" i="0" sz="1800" u="none" cap="none" strike="noStrike">
                <a:solidFill>
                  <a:schemeClr val="lt1"/>
                </a:solidFill>
                <a:latin typeface="Arial"/>
                <a:ea typeface="Arial"/>
                <a:cs typeface="Arial"/>
                <a:sym typeface="Arial"/>
              </a:defRPr>
            </a:lvl2pPr>
            <a:lvl3pPr indent="-330200" lvl="2" marL="1371600" marR="0" rtl="0" algn="l">
              <a:spcBef>
                <a:spcPts val="320"/>
              </a:spcBef>
              <a:spcAft>
                <a:spcPts val="0"/>
              </a:spcAft>
              <a:buClr>
                <a:schemeClr val="lt2"/>
              </a:buClr>
              <a:buSzPts val="1600"/>
              <a:buFont typeface="Noto Sans Symbols"/>
              <a:buChar char="▪"/>
              <a:defRPr b="0" i="0" sz="1600" u="none" cap="none" strike="noStrike">
                <a:solidFill>
                  <a:schemeClr val="lt1"/>
                </a:solidFill>
                <a:latin typeface="Arial"/>
                <a:ea typeface="Arial"/>
                <a:cs typeface="Arial"/>
                <a:sym typeface="Arial"/>
              </a:defRPr>
            </a:lvl3pPr>
            <a:lvl4pPr indent="-317500" lvl="3" marL="1828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4pPr>
            <a:lvl5pPr indent="-317500" lvl="4" marL="22860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5pPr>
            <a:lvl6pPr indent="-317500" lvl="5" marL="27432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6pPr>
            <a:lvl7pPr indent="-317500" lvl="6" marL="32004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7pPr>
            <a:lvl8pPr indent="-317500" lvl="7" marL="36576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8pPr>
            <a:lvl9pPr indent="-317500" lvl="8" marL="4114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9pPr>
          </a:lstStyle>
          <a:p/>
        </p:txBody>
      </p:sp>
      <p:sp>
        <p:nvSpPr>
          <p:cNvPr id="22" name="Google Shape;22;p3"/>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23" name="Google Shape;23;p3"/>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sz="10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24" name="Google Shape;24;p3"/>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lt1"/>
                </a:solidFill>
                <a:latin typeface="Arial"/>
                <a:ea typeface="Arial"/>
                <a:cs typeface="Arial"/>
                <a:sym typeface="Arial"/>
              </a:defRPr>
            </a:lvl1pPr>
            <a:lvl2pPr indent="0" lvl="1" marL="0" marR="0" rtl="0" algn="r">
              <a:spcBef>
                <a:spcPts val="0"/>
              </a:spcBef>
              <a:buNone/>
              <a:defRPr sz="1200">
                <a:solidFill>
                  <a:schemeClr val="lt1"/>
                </a:solidFill>
                <a:latin typeface="Arial"/>
                <a:ea typeface="Arial"/>
                <a:cs typeface="Arial"/>
                <a:sym typeface="Arial"/>
              </a:defRPr>
            </a:lvl2pPr>
            <a:lvl3pPr indent="0" lvl="2" marL="0" marR="0" rtl="0" algn="r">
              <a:spcBef>
                <a:spcPts val="0"/>
              </a:spcBef>
              <a:buNone/>
              <a:defRPr sz="1200">
                <a:solidFill>
                  <a:schemeClr val="lt1"/>
                </a:solidFill>
                <a:latin typeface="Arial"/>
                <a:ea typeface="Arial"/>
                <a:cs typeface="Arial"/>
                <a:sym typeface="Arial"/>
              </a:defRPr>
            </a:lvl3pPr>
            <a:lvl4pPr indent="0" lvl="3" marL="0" marR="0" rtl="0" algn="r">
              <a:spcBef>
                <a:spcPts val="0"/>
              </a:spcBef>
              <a:buNone/>
              <a:defRPr sz="1200">
                <a:solidFill>
                  <a:schemeClr val="lt1"/>
                </a:solidFill>
                <a:latin typeface="Arial"/>
                <a:ea typeface="Arial"/>
                <a:cs typeface="Arial"/>
                <a:sym typeface="Arial"/>
              </a:defRPr>
            </a:lvl4pPr>
            <a:lvl5pPr indent="0" lvl="4" marL="0" marR="0" rtl="0" algn="r">
              <a:spcBef>
                <a:spcPts val="0"/>
              </a:spcBef>
              <a:buNone/>
              <a:defRPr sz="1200">
                <a:solidFill>
                  <a:schemeClr val="lt1"/>
                </a:solidFill>
                <a:latin typeface="Arial"/>
                <a:ea typeface="Arial"/>
                <a:cs typeface="Arial"/>
                <a:sym typeface="Arial"/>
              </a:defRPr>
            </a:lvl5pPr>
            <a:lvl6pPr indent="0" lvl="5" marL="0" marR="0" rtl="0" algn="r">
              <a:spcBef>
                <a:spcPts val="0"/>
              </a:spcBef>
              <a:buNone/>
              <a:defRPr sz="1200">
                <a:solidFill>
                  <a:schemeClr val="lt1"/>
                </a:solidFill>
                <a:latin typeface="Arial"/>
                <a:ea typeface="Arial"/>
                <a:cs typeface="Arial"/>
                <a:sym typeface="Arial"/>
              </a:defRPr>
            </a:lvl6pPr>
            <a:lvl7pPr indent="0" lvl="6" marL="0" marR="0" rtl="0" algn="r">
              <a:spcBef>
                <a:spcPts val="0"/>
              </a:spcBef>
              <a:buNone/>
              <a:defRPr sz="1200">
                <a:solidFill>
                  <a:schemeClr val="lt1"/>
                </a:solidFill>
                <a:latin typeface="Arial"/>
                <a:ea typeface="Arial"/>
                <a:cs typeface="Arial"/>
                <a:sym typeface="Arial"/>
              </a:defRPr>
            </a:lvl7pPr>
            <a:lvl8pPr indent="0" lvl="7" marL="0" marR="0" rtl="0" algn="r">
              <a:spcBef>
                <a:spcPts val="0"/>
              </a:spcBef>
              <a:buNone/>
              <a:defRPr sz="1200">
                <a:solidFill>
                  <a:schemeClr val="lt1"/>
                </a:solidFill>
                <a:latin typeface="Arial"/>
                <a:ea typeface="Arial"/>
                <a:cs typeface="Arial"/>
                <a:sym typeface="Arial"/>
              </a:defRPr>
            </a:lvl8pPr>
            <a:lvl9pPr indent="0" lvl="8" marL="0" marR="0" rt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5" name="Shape 25"/>
        <p:cNvGrpSpPr/>
        <p:nvPr/>
      </p:nvGrpSpPr>
      <p:grpSpPr>
        <a:xfrm>
          <a:off x="0" y="0"/>
          <a:ext cx="0" cy="0"/>
          <a:chOff x="0" y="0"/>
          <a:chExt cx="0" cy="0"/>
        </a:xfrm>
      </p:grpSpPr>
      <p:sp>
        <p:nvSpPr>
          <p:cNvPr id="26" name="Google Shape;26;p4"/>
          <p:cNvSpPr txBox="1"/>
          <p:nvPr>
            <p:ph type="title"/>
          </p:nvPr>
        </p:nvSpPr>
        <p:spPr>
          <a:xfrm>
            <a:off x="914400" y="5017572"/>
            <a:ext cx="7315200" cy="1293592"/>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Clr>
                <a:schemeClr val="lt2"/>
              </a:buClr>
              <a:buSzPts val="1400"/>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spcAft>
                <a:spcPts val="0"/>
              </a:spcAft>
              <a:buSzPts val="1400"/>
              <a:buNone/>
              <a:defRPr b="0" i="0" sz="1800" u="none" cap="none" strike="noStrike">
                <a:solidFill>
                  <a:schemeClr val="lt2"/>
                </a:solidFill>
              </a:defRPr>
            </a:lvl2pPr>
            <a:lvl3pPr indent="0" lvl="2" marL="0" marR="0" rtl="0" algn="l">
              <a:spcBef>
                <a:spcPts val="0"/>
              </a:spcBef>
              <a:spcAft>
                <a:spcPts val="0"/>
              </a:spcAft>
              <a:buSzPts val="1400"/>
              <a:buNone/>
              <a:defRPr b="0" i="0" sz="1800" u="none" cap="none" strike="noStrike">
                <a:solidFill>
                  <a:schemeClr val="lt2"/>
                </a:solidFill>
              </a:defRPr>
            </a:lvl3pPr>
            <a:lvl4pPr indent="0" lvl="3" marL="0" marR="0" rtl="0" algn="l">
              <a:spcBef>
                <a:spcPts val="0"/>
              </a:spcBef>
              <a:spcAft>
                <a:spcPts val="0"/>
              </a:spcAft>
              <a:buSzPts val="1400"/>
              <a:buNone/>
              <a:defRPr b="0" i="0" sz="1800" u="none" cap="none" strike="noStrike">
                <a:solidFill>
                  <a:schemeClr val="lt2"/>
                </a:solidFill>
              </a:defRPr>
            </a:lvl4pPr>
            <a:lvl5pPr indent="0" lvl="4" marL="0" marR="0" rtl="0" algn="l">
              <a:spcBef>
                <a:spcPts val="0"/>
              </a:spcBef>
              <a:spcAft>
                <a:spcPts val="0"/>
              </a:spcAft>
              <a:buSzPts val="1400"/>
              <a:buNone/>
              <a:defRPr b="0" i="0" sz="1800" u="none" cap="none" strike="noStrike">
                <a:solidFill>
                  <a:schemeClr val="lt2"/>
                </a:solidFill>
              </a:defRPr>
            </a:lvl5pPr>
            <a:lvl6pPr indent="0" lvl="5" marL="0" marR="0" rtl="0" algn="l">
              <a:spcBef>
                <a:spcPts val="0"/>
              </a:spcBef>
              <a:spcAft>
                <a:spcPts val="0"/>
              </a:spcAft>
              <a:buSzPts val="1400"/>
              <a:buNone/>
              <a:defRPr b="0" i="0" sz="1800" u="none" cap="none" strike="noStrike">
                <a:solidFill>
                  <a:schemeClr val="lt2"/>
                </a:solidFill>
              </a:defRPr>
            </a:lvl6pPr>
            <a:lvl7pPr indent="0" lvl="6" marL="0" marR="0" rtl="0" algn="l">
              <a:spcBef>
                <a:spcPts val="0"/>
              </a:spcBef>
              <a:spcAft>
                <a:spcPts val="0"/>
              </a:spcAft>
              <a:buSzPts val="1400"/>
              <a:buNone/>
              <a:defRPr b="0" i="0" sz="1800" u="none" cap="none" strike="noStrike">
                <a:solidFill>
                  <a:schemeClr val="lt2"/>
                </a:solidFill>
              </a:defRPr>
            </a:lvl7pPr>
            <a:lvl8pPr indent="0" lvl="7" marL="0" marR="0" rtl="0" algn="l">
              <a:spcBef>
                <a:spcPts val="0"/>
              </a:spcBef>
              <a:spcAft>
                <a:spcPts val="0"/>
              </a:spcAft>
              <a:buSzPts val="1400"/>
              <a:buNone/>
              <a:defRPr b="0" i="0" sz="1800" u="none" cap="none" strike="noStrike">
                <a:solidFill>
                  <a:schemeClr val="lt2"/>
                </a:solidFill>
              </a:defRPr>
            </a:lvl8pPr>
            <a:lvl9pPr indent="0" lvl="8" marL="0" marR="0" rtl="0" algn="l">
              <a:spcBef>
                <a:spcPts val="0"/>
              </a:spcBef>
              <a:spcAft>
                <a:spcPts val="0"/>
              </a:spcAft>
              <a:buSzPts val="1400"/>
              <a:buNone/>
              <a:defRPr b="0" i="0" sz="1800" u="none" cap="none" strike="noStrike">
                <a:solidFill>
                  <a:schemeClr val="lt2"/>
                </a:solidFill>
              </a:defRPr>
            </a:lvl9pPr>
          </a:lstStyle>
          <a:p/>
        </p:txBody>
      </p:sp>
      <p:sp>
        <p:nvSpPr>
          <p:cNvPr id="27" name="Google Shape;27;p4"/>
          <p:cNvSpPr txBox="1"/>
          <p:nvPr>
            <p:ph idx="1" type="body"/>
          </p:nvPr>
        </p:nvSpPr>
        <p:spPr>
          <a:xfrm>
            <a:off x="914400" y="3865097"/>
            <a:ext cx="7315200" cy="1098439"/>
          </a:xfrm>
          <a:prstGeom prst="rect">
            <a:avLst/>
          </a:prstGeom>
          <a:noFill/>
          <a:ln>
            <a:noFill/>
          </a:ln>
        </p:spPr>
        <p:txBody>
          <a:bodyPr anchorCtr="0" anchor="b" bIns="91425" lIns="91425" spcFirstLastPara="1" rIns="91425" wrap="square" tIns="91425"/>
          <a:lstStyle>
            <a:lvl1pPr indent="-228600" lvl="0" marL="457200" marR="0" rtl="0" algn="l">
              <a:spcBef>
                <a:spcPts val="400"/>
              </a:spcBef>
              <a:spcAft>
                <a:spcPts val="0"/>
              </a:spcAft>
              <a:buClr>
                <a:schemeClr val="lt2"/>
              </a:buClr>
              <a:buSzPts val="2000"/>
              <a:buFont typeface="Noto Sans Symbols"/>
              <a:buNone/>
              <a:defRPr b="0" i="0" sz="2000" u="none" cap="none" strike="noStrike">
                <a:solidFill>
                  <a:schemeClr val="lt1"/>
                </a:solidFill>
                <a:latin typeface="Arial"/>
                <a:ea typeface="Arial"/>
                <a:cs typeface="Arial"/>
                <a:sym typeface="Arial"/>
              </a:defRPr>
            </a:lvl1pPr>
            <a:lvl2pPr indent="-228600" lvl="1" marL="914400" marR="0" rtl="0" algn="l">
              <a:spcBef>
                <a:spcPts val="360"/>
              </a:spcBef>
              <a:spcAft>
                <a:spcPts val="0"/>
              </a:spcAft>
              <a:buClr>
                <a:schemeClr val="lt2"/>
              </a:buClr>
              <a:buSzPts val="1800"/>
              <a:buFont typeface="Noto Sans Symbols"/>
              <a:buNone/>
              <a:defRPr b="0" i="0" sz="1800" u="none" cap="none" strike="noStrike">
                <a:solidFill>
                  <a:schemeClr val="lt1"/>
                </a:solidFill>
                <a:latin typeface="Arial"/>
                <a:ea typeface="Arial"/>
                <a:cs typeface="Arial"/>
                <a:sym typeface="Arial"/>
              </a:defRPr>
            </a:lvl2pPr>
            <a:lvl3pPr indent="-228600" lvl="2" marL="1371600" marR="0" rtl="0" algn="l">
              <a:spcBef>
                <a:spcPts val="320"/>
              </a:spcBef>
              <a:spcAft>
                <a:spcPts val="0"/>
              </a:spcAft>
              <a:buClr>
                <a:schemeClr val="lt2"/>
              </a:buClr>
              <a:buSzPts val="1600"/>
              <a:buFont typeface="Noto Sans Symbols"/>
              <a:buNone/>
              <a:defRPr b="0" i="0" sz="1600" u="none" cap="none" strike="noStrike">
                <a:solidFill>
                  <a:schemeClr val="lt1"/>
                </a:solidFill>
                <a:latin typeface="Arial"/>
                <a:ea typeface="Arial"/>
                <a:cs typeface="Arial"/>
                <a:sym typeface="Arial"/>
              </a:defRPr>
            </a:lvl3pPr>
            <a:lvl4pPr indent="-228600" lvl="3" marL="1828800" marR="0" rtl="0" algn="l">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4pPr>
            <a:lvl5pPr indent="-228600" lvl="4" marL="2286000" marR="0" rtl="0" algn="l">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5pPr>
            <a:lvl6pPr indent="-228600" lvl="5" marL="2743200" marR="0" rtl="0" algn="l">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6pPr>
            <a:lvl7pPr indent="-228600" lvl="6" marL="3200400" marR="0" rtl="0" algn="l">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7pPr>
            <a:lvl8pPr indent="-228600" lvl="7" marL="3657600" marR="0" rtl="0" algn="l">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8pPr>
            <a:lvl9pPr indent="-228600" lvl="8" marL="4114800" marR="0" rtl="0" algn="l">
              <a:spcBef>
                <a:spcPts val="280"/>
              </a:spcBef>
              <a:spcAft>
                <a:spcPts val="0"/>
              </a:spcAft>
              <a:buClr>
                <a:schemeClr val="lt2"/>
              </a:buClr>
              <a:buSzPts val="1400"/>
              <a:buFont typeface="Noto Sans Symbols"/>
              <a:buNone/>
              <a:defRPr b="0" i="0" sz="1400" u="none" cap="none" strike="noStrike">
                <a:solidFill>
                  <a:schemeClr val="lt1"/>
                </a:solidFill>
                <a:latin typeface="Arial"/>
                <a:ea typeface="Arial"/>
                <a:cs typeface="Arial"/>
                <a:sym typeface="Arial"/>
              </a:defRPr>
            </a:lvl9pPr>
          </a:lstStyle>
          <a:p/>
        </p:txBody>
      </p:sp>
      <p:sp>
        <p:nvSpPr>
          <p:cNvPr id="28" name="Google Shape;28;p4"/>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29" name="Google Shape;29;p4"/>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sz="10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30" name="Google Shape;30;p4"/>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lt1"/>
                </a:solidFill>
                <a:latin typeface="Arial"/>
                <a:ea typeface="Arial"/>
                <a:cs typeface="Arial"/>
                <a:sym typeface="Arial"/>
              </a:defRPr>
            </a:lvl1pPr>
            <a:lvl2pPr indent="0" lvl="1" marL="0" marR="0" rtl="0" algn="r">
              <a:spcBef>
                <a:spcPts val="0"/>
              </a:spcBef>
              <a:buNone/>
              <a:defRPr sz="1200">
                <a:solidFill>
                  <a:schemeClr val="lt1"/>
                </a:solidFill>
                <a:latin typeface="Arial"/>
                <a:ea typeface="Arial"/>
                <a:cs typeface="Arial"/>
                <a:sym typeface="Arial"/>
              </a:defRPr>
            </a:lvl2pPr>
            <a:lvl3pPr indent="0" lvl="2" marL="0" marR="0" rtl="0" algn="r">
              <a:spcBef>
                <a:spcPts val="0"/>
              </a:spcBef>
              <a:buNone/>
              <a:defRPr sz="1200">
                <a:solidFill>
                  <a:schemeClr val="lt1"/>
                </a:solidFill>
                <a:latin typeface="Arial"/>
                <a:ea typeface="Arial"/>
                <a:cs typeface="Arial"/>
                <a:sym typeface="Arial"/>
              </a:defRPr>
            </a:lvl3pPr>
            <a:lvl4pPr indent="0" lvl="3" marL="0" marR="0" rtl="0" algn="r">
              <a:spcBef>
                <a:spcPts val="0"/>
              </a:spcBef>
              <a:buNone/>
              <a:defRPr sz="1200">
                <a:solidFill>
                  <a:schemeClr val="lt1"/>
                </a:solidFill>
                <a:latin typeface="Arial"/>
                <a:ea typeface="Arial"/>
                <a:cs typeface="Arial"/>
                <a:sym typeface="Arial"/>
              </a:defRPr>
            </a:lvl4pPr>
            <a:lvl5pPr indent="0" lvl="4" marL="0" marR="0" rtl="0" algn="r">
              <a:spcBef>
                <a:spcPts val="0"/>
              </a:spcBef>
              <a:buNone/>
              <a:defRPr sz="1200">
                <a:solidFill>
                  <a:schemeClr val="lt1"/>
                </a:solidFill>
                <a:latin typeface="Arial"/>
                <a:ea typeface="Arial"/>
                <a:cs typeface="Arial"/>
                <a:sym typeface="Arial"/>
              </a:defRPr>
            </a:lvl5pPr>
            <a:lvl6pPr indent="0" lvl="5" marL="0" marR="0" rtl="0" algn="r">
              <a:spcBef>
                <a:spcPts val="0"/>
              </a:spcBef>
              <a:buNone/>
              <a:defRPr sz="1200">
                <a:solidFill>
                  <a:schemeClr val="lt1"/>
                </a:solidFill>
                <a:latin typeface="Arial"/>
                <a:ea typeface="Arial"/>
                <a:cs typeface="Arial"/>
                <a:sym typeface="Arial"/>
              </a:defRPr>
            </a:lvl6pPr>
            <a:lvl7pPr indent="0" lvl="6" marL="0" marR="0" rtl="0" algn="r">
              <a:spcBef>
                <a:spcPts val="0"/>
              </a:spcBef>
              <a:buNone/>
              <a:defRPr sz="1200">
                <a:solidFill>
                  <a:schemeClr val="lt1"/>
                </a:solidFill>
                <a:latin typeface="Arial"/>
                <a:ea typeface="Arial"/>
                <a:cs typeface="Arial"/>
                <a:sym typeface="Arial"/>
              </a:defRPr>
            </a:lvl7pPr>
            <a:lvl8pPr indent="0" lvl="7" marL="0" marR="0" rtl="0" algn="r">
              <a:spcBef>
                <a:spcPts val="0"/>
              </a:spcBef>
              <a:buNone/>
              <a:defRPr sz="1200">
                <a:solidFill>
                  <a:schemeClr val="lt1"/>
                </a:solidFill>
                <a:latin typeface="Arial"/>
                <a:ea typeface="Arial"/>
                <a:cs typeface="Arial"/>
                <a:sym typeface="Arial"/>
              </a:defRPr>
            </a:lvl8pPr>
            <a:lvl9pPr indent="0" lvl="8" marL="0" marR="0" rt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1" name="Shape 31"/>
        <p:cNvGrpSpPr/>
        <p:nvPr/>
      </p:nvGrpSpPr>
      <p:grpSpPr>
        <a:xfrm>
          <a:off x="0" y="0"/>
          <a:ext cx="0" cy="0"/>
          <a:chOff x="0" y="0"/>
          <a:chExt cx="0" cy="0"/>
        </a:xfrm>
      </p:grpSpPr>
      <p:sp>
        <p:nvSpPr>
          <p:cNvPr id="32" name="Google Shape;32;p5"/>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33" name="Google Shape;33;p5"/>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sz="10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34" name="Google Shape;34;p5"/>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lt1"/>
                </a:solidFill>
                <a:latin typeface="Arial"/>
                <a:ea typeface="Arial"/>
                <a:cs typeface="Arial"/>
                <a:sym typeface="Arial"/>
              </a:defRPr>
            </a:lvl1pPr>
            <a:lvl2pPr indent="0" lvl="1" marL="0" marR="0" rtl="0" algn="r">
              <a:spcBef>
                <a:spcPts val="0"/>
              </a:spcBef>
              <a:buNone/>
              <a:defRPr sz="1200">
                <a:solidFill>
                  <a:schemeClr val="lt1"/>
                </a:solidFill>
                <a:latin typeface="Arial"/>
                <a:ea typeface="Arial"/>
                <a:cs typeface="Arial"/>
                <a:sym typeface="Arial"/>
              </a:defRPr>
            </a:lvl2pPr>
            <a:lvl3pPr indent="0" lvl="2" marL="0" marR="0" rtl="0" algn="r">
              <a:spcBef>
                <a:spcPts val="0"/>
              </a:spcBef>
              <a:buNone/>
              <a:defRPr sz="1200">
                <a:solidFill>
                  <a:schemeClr val="lt1"/>
                </a:solidFill>
                <a:latin typeface="Arial"/>
                <a:ea typeface="Arial"/>
                <a:cs typeface="Arial"/>
                <a:sym typeface="Arial"/>
              </a:defRPr>
            </a:lvl3pPr>
            <a:lvl4pPr indent="0" lvl="3" marL="0" marR="0" rtl="0" algn="r">
              <a:spcBef>
                <a:spcPts val="0"/>
              </a:spcBef>
              <a:buNone/>
              <a:defRPr sz="1200">
                <a:solidFill>
                  <a:schemeClr val="lt1"/>
                </a:solidFill>
                <a:latin typeface="Arial"/>
                <a:ea typeface="Arial"/>
                <a:cs typeface="Arial"/>
                <a:sym typeface="Arial"/>
              </a:defRPr>
            </a:lvl4pPr>
            <a:lvl5pPr indent="0" lvl="4" marL="0" marR="0" rtl="0" algn="r">
              <a:spcBef>
                <a:spcPts val="0"/>
              </a:spcBef>
              <a:buNone/>
              <a:defRPr sz="1200">
                <a:solidFill>
                  <a:schemeClr val="lt1"/>
                </a:solidFill>
                <a:latin typeface="Arial"/>
                <a:ea typeface="Arial"/>
                <a:cs typeface="Arial"/>
                <a:sym typeface="Arial"/>
              </a:defRPr>
            </a:lvl5pPr>
            <a:lvl6pPr indent="0" lvl="5" marL="0" marR="0" rtl="0" algn="r">
              <a:spcBef>
                <a:spcPts val="0"/>
              </a:spcBef>
              <a:buNone/>
              <a:defRPr sz="1200">
                <a:solidFill>
                  <a:schemeClr val="lt1"/>
                </a:solidFill>
                <a:latin typeface="Arial"/>
                <a:ea typeface="Arial"/>
                <a:cs typeface="Arial"/>
                <a:sym typeface="Arial"/>
              </a:defRPr>
            </a:lvl6pPr>
            <a:lvl7pPr indent="0" lvl="6" marL="0" marR="0" rtl="0" algn="r">
              <a:spcBef>
                <a:spcPts val="0"/>
              </a:spcBef>
              <a:buNone/>
              <a:defRPr sz="1200">
                <a:solidFill>
                  <a:schemeClr val="lt1"/>
                </a:solidFill>
                <a:latin typeface="Arial"/>
                <a:ea typeface="Arial"/>
                <a:cs typeface="Arial"/>
                <a:sym typeface="Arial"/>
              </a:defRPr>
            </a:lvl7pPr>
            <a:lvl8pPr indent="0" lvl="7" marL="0" marR="0" rtl="0" algn="r">
              <a:spcBef>
                <a:spcPts val="0"/>
              </a:spcBef>
              <a:buNone/>
              <a:defRPr sz="1200">
                <a:solidFill>
                  <a:schemeClr val="lt1"/>
                </a:solidFill>
                <a:latin typeface="Arial"/>
                <a:ea typeface="Arial"/>
                <a:cs typeface="Arial"/>
                <a:sym typeface="Arial"/>
              </a:defRPr>
            </a:lvl8pPr>
            <a:lvl9pPr indent="0" lvl="8" marL="0" marR="0" rt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35" name="Google Shape;35;p5"/>
          <p:cNvSpPr txBox="1"/>
          <p:nvPr>
            <p:ph type="title"/>
          </p:nvPr>
        </p:nvSpPr>
        <p:spPr>
          <a:xfrm>
            <a:off x="914400" y="1544715"/>
            <a:ext cx="7315200" cy="1154097"/>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Clr>
                <a:schemeClr val="lt2"/>
              </a:buClr>
              <a:buSzPts val="1400"/>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spcAft>
                <a:spcPts val="0"/>
              </a:spcAft>
              <a:buSzPts val="1400"/>
              <a:buNone/>
              <a:defRPr b="0" i="0" sz="1800" u="none" cap="none" strike="noStrike">
                <a:solidFill>
                  <a:schemeClr val="lt2"/>
                </a:solidFill>
              </a:defRPr>
            </a:lvl2pPr>
            <a:lvl3pPr indent="0" lvl="2" marL="0" marR="0" rtl="0" algn="l">
              <a:spcBef>
                <a:spcPts val="0"/>
              </a:spcBef>
              <a:spcAft>
                <a:spcPts val="0"/>
              </a:spcAft>
              <a:buSzPts val="1400"/>
              <a:buNone/>
              <a:defRPr b="0" i="0" sz="1800" u="none" cap="none" strike="noStrike">
                <a:solidFill>
                  <a:schemeClr val="lt2"/>
                </a:solidFill>
              </a:defRPr>
            </a:lvl3pPr>
            <a:lvl4pPr indent="0" lvl="3" marL="0" marR="0" rtl="0" algn="l">
              <a:spcBef>
                <a:spcPts val="0"/>
              </a:spcBef>
              <a:spcAft>
                <a:spcPts val="0"/>
              </a:spcAft>
              <a:buSzPts val="1400"/>
              <a:buNone/>
              <a:defRPr b="0" i="0" sz="1800" u="none" cap="none" strike="noStrike">
                <a:solidFill>
                  <a:schemeClr val="lt2"/>
                </a:solidFill>
              </a:defRPr>
            </a:lvl4pPr>
            <a:lvl5pPr indent="0" lvl="4" marL="0" marR="0" rtl="0" algn="l">
              <a:spcBef>
                <a:spcPts val="0"/>
              </a:spcBef>
              <a:spcAft>
                <a:spcPts val="0"/>
              </a:spcAft>
              <a:buSzPts val="1400"/>
              <a:buNone/>
              <a:defRPr b="0" i="0" sz="1800" u="none" cap="none" strike="noStrike">
                <a:solidFill>
                  <a:schemeClr val="lt2"/>
                </a:solidFill>
              </a:defRPr>
            </a:lvl5pPr>
            <a:lvl6pPr indent="0" lvl="5" marL="0" marR="0" rtl="0" algn="l">
              <a:spcBef>
                <a:spcPts val="0"/>
              </a:spcBef>
              <a:spcAft>
                <a:spcPts val="0"/>
              </a:spcAft>
              <a:buSzPts val="1400"/>
              <a:buNone/>
              <a:defRPr b="0" i="0" sz="1800" u="none" cap="none" strike="noStrike">
                <a:solidFill>
                  <a:schemeClr val="lt2"/>
                </a:solidFill>
              </a:defRPr>
            </a:lvl6pPr>
            <a:lvl7pPr indent="0" lvl="6" marL="0" marR="0" rtl="0" algn="l">
              <a:spcBef>
                <a:spcPts val="0"/>
              </a:spcBef>
              <a:spcAft>
                <a:spcPts val="0"/>
              </a:spcAft>
              <a:buSzPts val="1400"/>
              <a:buNone/>
              <a:defRPr b="0" i="0" sz="1800" u="none" cap="none" strike="noStrike">
                <a:solidFill>
                  <a:schemeClr val="lt2"/>
                </a:solidFill>
              </a:defRPr>
            </a:lvl7pPr>
            <a:lvl8pPr indent="0" lvl="7" marL="0" marR="0" rtl="0" algn="l">
              <a:spcBef>
                <a:spcPts val="0"/>
              </a:spcBef>
              <a:spcAft>
                <a:spcPts val="0"/>
              </a:spcAft>
              <a:buSzPts val="1400"/>
              <a:buNone/>
              <a:defRPr b="0" i="0" sz="1800" u="none" cap="none" strike="noStrike">
                <a:solidFill>
                  <a:schemeClr val="lt2"/>
                </a:solidFill>
              </a:defRPr>
            </a:lvl8pPr>
            <a:lvl9pPr indent="0" lvl="8" marL="0" marR="0" rtl="0" algn="l">
              <a:spcBef>
                <a:spcPts val="0"/>
              </a:spcBef>
              <a:spcAft>
                <a:spcPts val="0"/>
              </a:spcAft>
              <a:buSzPts val="1400"/>
              <a:buNone/>
              <a:defRPr b="0" i="0" sz="1800" u="none" cap="none" strike="noStrike">
                <a:solidFill>
                  <a:schemeClr val="lt2"/>
                </a:solidFill>
              </a:defRPr>
            </a:lvl9pPr>
          </a:lstStyle>
          <a:p/>
        </p:txBody>
      </p:sp>
      <p:sp>
        <p:nvSpPr>
          <p:cNvPr id="36" name="Google Shape;36;p5"/>
          <p:cNvSpPr txBox="1"/>
          <p:nvPr>
            <p:ph idx="1" type="body"/>
          </p:nvPr>
        </p:nvSpPr>
        <p:spPr>
          <a:xfrm>
            <a:off x="914400" y="2743200"/>
            <a:ext cx="3566160" cy="3593592"/>
          </a:xfrm>
          <a:prstGeom prst="rect">
            <a:avLst/>
          </a:prstGeom>
          <a:noFill/>
          <a:ln>
            <a:noFill/>
          </a:ln>
        </p:spPr>
        <p:txBody>
          <a:bodyPr anchorCtr="0" anchor="t" bIns="91425" lIns="91425" spcFirstLastPara="1" rIns="91425" wrap="square" tIns="91425"/>
          <a:lstStyle>
            <a:lvl1pPr indent="-355600" lvl="0" marL="4572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1pPr>
            <a:lvl2pPr indent="-342900" lvl="1" marL="914400" marR="0" rtl="0" algn="l">
              <a:spcBef>
                <a:spcPts val="360"/>
              </a:spcBef>
              <a:spcAft>
                <a:spcPts val="0"/>
              </a:spcAft>
              <a:buClr>
                <a:schemeClr val="lt2"/>
              </a:buClr>
              <a:buSzPts val="1800"/>
              <a:buFont typeface="Noto Sans Symbols"/>
              <a:buChar char="▪"/>
              <a:defRPr b="0" i="0" sz="1800" u="none" cap="none" strike="noStrike">
                <a:solidFill>
                  <a:schemeClr val="lt1"/>
                </a:solidFill>
                <a:latin typeface="Arial"/>
                <a:ea typeface="Arial"/>
                <a:cs typeface="Arial"/>
                <a:sym typeface="Arial"/>
              </a:defRPr>
            </a:lvl2pPr>
            <a:lvl3pPr indent="-330200" lvl="2" marL="1371600" marR="0" rtl="0" algn="l">
              <a:spcBef>
                <a:spcPts val="320"/>
              </a:spcBef>
              <a:spcAft>
                <a:spcPts val="0"/>
              </a:spcAft>
              <a:buClr>
                <a:schemeClr val="lt2"/>
              </a:buClr>
              <a:buSzPts val="1600"/>
              <a:buFont typeface="Noto Sans Symbols"/>
              <a:buChar char="▪"/>
              <a:defRPr b="0" i="0" sz="1600" u="none" cap="none" strike="noStrike">
                <a:solidFill>
                  <a:schemeClr val="lt1"/>
                </a:solidFill>
                <a:latin typeface="Arial"/>
                <a:ea typeface="Arial"/>
                <a:cs typeface="Arial"/>
                <a:sym typeface="Arial"/>
              </a:defRPr>
            </a:lvl3pPr>
            <a:lvl4pPr indent="-317500" lvl="3" marL="1828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4pPr>
            <a:lvl5pPr indent="-317500" lvl="4" marL="22860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5pPr>
            <a:lvl6pPr indent="-317500" lvl="5" marL="27432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6pPr>
            <a:lvl7pPr indent="-317500" lvl="6" marL="32004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7pPr>
            <a:lvl8pPr indent="-317500" lvl="7" marL="36576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8pPr>
            <a:lvl9pPr indent="-317500" lvl="8" marL="4114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9pPr>
          </a:lstStyle>
          <a:p/>
        </p:txBody>
      </p:sp>
      <p:sp>
        <p:nvSpPr>
          <p:cNvPr id="37" name="Google Shape;37;p5"/>
          <p:cNvSpPr txBox="1"/>
          <p:nvPr>
            <p:ph idx="2" type="body"/>
          </p:nvPr>
        </p:nvSpPr>
        <p:spPr>
          <a:xfrm>
            <a:off x="4681728" y="2743200"/>
            <a:ext cx="3566160" cy="3595687"/>
          </a:xfrm>
          <a:prstGeom prst="rect">
            <a:avLst/>
          </a:prstGeom>
          <a:noFill/>
          <a:ln>
            <a:noFill/>
          </a:ln>
        </p:spPr>
        <p:txBody>
          <a:bodyPr anchorCtr="0" anchor="t" bIns="91425" lIns="91425" spcFirstLastPara="1" rIns="91425" wrap="square" tIns="91425"/>
          <a:lstStyle>
            <a:lvl1pPr indent="-355600" lvl="0" marL="4572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1pPr>
            <a:lvl2pPr indent="-342900" lvl="1" marL="914400" marR="0" rtl="0" algn="l">
              <a:spcBef>
                <a:spcPts val="360"/>
              </a:spcBef>
              <a:spcAft>
                <a:spcPts val="0"/>
              </a:spcAft>
              <a:buClr>
                <a:schemeClr val="lt2"/>
              </a:buClr>
              <a:buSzPts val="1800"/>
              <a:buFont typeface="Noto Sans Symbols"/>
              <a:buChar char="▪"/>
              <a:defRPr b="0" i="0" sz="1800" u="none" cap="none" strike="noStrike">
                <a:solidFill>
                  <a:schemeClr val="lt1"/>
                </a:solidFill>
                <a:latin typeface="Arial"/>
                <a:ea typeface="Arial"/>
                <a:cs typeface="Arial"/>
                <a:sym typeface="Arial"/>
              </a:defRPr>
            </a:lvl2pPr>
            <a:lvl3pPr indent="-330200" lvl="2" marL="1371600" marR="0" rtl="0" algn="l">
              <a:spcBef>
                <a:spcPts val="320"/>
              </a:spcBef>
              <a:spcAft>
                <a:spcPts val="0"/>
              </a:spcAft>
              <a:buClr>
                <a:schemeClr val="lt2"/>
              </a:buClr>
              <a:buSzPts val="1600"/>
              <a:buFont typeface="Noto Sans Symbols"/>
              <a:buChar char="▪"/>
              <a:defRPr b="0" i="0" sz="1600" u="none" cap="none" strike="noStrike">
                <a:solidFill>
                  <a:schemeClr val="lt1"/>
                </a:solidFill>
                <a:latin typeface="Arial"/>
                <a:ea typeface="Arial"/>
                <a:cs typeface="Arial"/>
                <a:sym typeface="Arial"/>
              </a:defRPr>
            </a:lvl3pPr>
            <a:lvl4pPr indent="-317500" lvl="3" marL="1828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4pPr>
            <a:lvl5pPr indent="-317500" lvl="4" marL="22860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5pPr>
            <a:lvl6pPr indent="-317500" lvl="5" marL="27432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6pPr>
            <a:lvl7pPr indent="-317500" lvl="6" marL="32004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7pPr>
            <a:lvl8pPr indent="-317500" lvl="7" marL="36576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8pPr>
            <a:lvl9pPr indent="-317500" lvl="8" marL="4114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8" name="Shape 38"/>
        <p:cNvGrpSpPr/>
        <p:nvPr/>
      </p:nvGrpSpPr>
      <p:grpSpPr>
        <a:xfrm>
          <a:off x="0" y="0"/>
          <a:ext cx="0" cy="0"/>
          <a:chOff x="0" y="0"/>
          <a:chExt cx="0" cy="0"/>
        </a:xfrm>
      </p:grpSpPr>
      <p:sp>
        <p:nvSpPr>
          <p:cNvPr id="39" name="Google Shape;39;p6"/>
          <p:cNvSpPr txBox="1"/>
          <p:nvPr>
            <p:ph idx="1" type="body"/>
          </p:nvPr>
        </p:nvSpPr>
        <p:spPr>
          <a:xfrm>
            <a:off x="1116348" y="2743200"/>
            <a:ext cx="3364992" cy="621792"/>
          </a:xfrm>
          <a:prstGeom prst="rect">
            <a:avLst/>
          </a:prstGeom>
          <a:noFill/>
          <a:ln>
            <a:noFill/>
          </a:ln>
        </p:spPr>
        <p:txBody>
          <a:bodyPr anchorCtr="0" anchor="b" bIns="91425" lIns="91425" spcFirstLastPara="1" rIns="91425" wrap="square" tIns="91425"/>
          <a:lstStyle>
            <a:lvl1pPr indent="-228600" lvl="0" marL="457200" marR="0" rtl="0" algn="l">
              <a:spcBef>
                <a:spcPts val="400"/>
              </a:spcBef>
              <a:spcAft>
                <a:spcPts val="0"/>
              </a:spcAft>
              <a:buClr>
                <a:schemeClr val="lt2"/>
              </a:buClr>
              <a:buSzPts val="2000"/>
              <a:buFont typeface="Noto Sans Symbols"/>
              <a:buNone/>
              <a:defRPr b="1" i="0" sz="2000" u="none" cap="none" strike="noStrike">
                <a:solidFill>
                  <a:schemeClr val="lt2"/>
                </a:solidFill>
                <a:latin typeface="Arial"/>
                <a:ea typeface="Arial"/>
                <a:cs typeface="Arial"/>
                <a:sym typeface="Arial"/>
              </a:defRPr>
            </a:lvl1pPr>
            <a:lvl2pPr indent="-228600" lvl="1" marL="914400" marR="0" rtl="0" algn="l">
              <a:spcBef>
                <a:spcPts val="400"/>
              </a:spcBef>
              <a:spcAft>
                <a:spcPts val="0"/>
              </a:spcAft>
              <a:buClr>
                <a:schemeClr val="lt2"/>
              </a:buClr>
              <a:buSzPts val="1800"/>
              <a:buFont typeface="Noto Sans Symbols"/>
              <a:buNone/>
              <a:defRPr b="1" i="0" sz="2000" u="none" cap="none" strike="noStrike">
                <a:solidFill>
                  <a:schemeClr val="lt1"/>
                </a:solidFill>
                <a:latin typeface="Arial"/>
                <a:ea typeface="Arial"/>
                <a:cs typeface="Arial"/>
                <a:sym typeface="Arial"/>
              </a:defRPr>
            </a:lvl2pPr>
            <a:lvl3pPr indent="-228600" lvl="2" marL="1371600" marR="0" rtl="0" algn="l">
              <a:spcBef>
                <a:spcPts val="360"/>
              </a:spcBef>
              <a:spcAft>
                <a:spcPts val="0"/>
              </a:spcAft>
              <a:buClr>
                <a:schemeClr val="lt2"/>
              </a:buClr>
              <a:buSzPts val="1600"/>
              <a:buFont typeface="Noto Sans Symbols"/>
              <a:buNone/>
              <a:defRPr b="1" i="0" sz="1800" u="none" cap="none" strike="noStrike">
                <a:solidFill>
                  <a:schemeClr val="lt1"/>
                </a:solidFill>
                <a:latin typeface="Arial"/>
                <a:ea typeface="Arial"/>
                <a:cs typeface="Arial"/>
                <a:sym typeface="Arial"/>
              </a:defRPr>
            </a:lvl3pPr>
            <a:lvl4pPr indent="-228600" lvl="3" marL="18288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4pPr>
            <a:lvl5pPr indent="-228600" lvl="4" marL="22860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5pPr>
            <a:lvl6pPr indent="-228600" lvl="5" marL="27432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6pPr>
            <a:lvl7pPr indent="-228600" lvl="6" marL="32004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7pPr>
            <a:lvl8pPr indent="-228600" lvl="7" marL="36576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8pPr>
            <a:lvl9pPr indent="-228600" lvl="8" marL="41148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9pPr>
          </a:lstStyle>
          <a:p/>
        </p:txBody>
      </p:sp>
      <p:sp>
        <p:nvSpPr>
          <p:cNvPr id="40" name="Google Shape;40;p6"/>
          <p:cNvSpPr txBox="1"/>
          <p:nvPr>
            <p:ph idx="2" type="body"/>
          </p:nvPr>
        </p:nvSpPr>
        <p:spPr>
          <a:xfrm>
            <a:off x="4885144" y="2743200"/>
            <a:ext cx="3362062" cy="621792"/>
          </a:xfrm>
          <a:prstGeom prst="rect">
            <a:avLst/>
          </a:prstGeom>
          <a:noFill/>
          <a:ln>
            <a:noFill/>
          </a:ln>
        </p:spPr>
        <p:txBody>
          <a:bodyPr anchorCtr="0" anchor="b" bIns="91425" lIns="91425" spcFirstLastPara="1" rIns="91425" wrap="square" tIns="91425"/>
          <a:lstStyle>
            <a:lvl1pPr indent="-228600" lvl="0" marL="457200" marR="0" rtl="0" algn="l">
              <a:spcBef>
                <a:spcPts val="400"/>
              </a:spcBef>
              <a:spcAft>
                <a:spcPts val="0"/>
              </a:spcAft>
              <a:buClr>
                <a:schemeClr val="lt2"/>
              </a:buClr>
              <a:buSzPts val="2000"/>
              <a:buFont typeface="Noto Sans Symbols"/>
              <a:buNone/>
              <a:defRPr b="1" i="0" sz="2000" u="none" cap="none" strike="noStrike">
                <a:solidFill>
                  <a:schemeClr val="lt2"/>
                </a:solidFill>
                <a:latin typeface="Arial"/>
                <a:ea typeface="Arial"/>
                <a:cs typeface="Arial"/>
                <a:sym typeface="Arial"/>
              </a:defRPr>
            </a:lvl1pPr>
            <a:lvl2pPr indent="-228600" lvl="1" marL="914400" marR="0" rtl="0" algn="l">
              <a:spcBef>
                <a:spcPts val="400"/>
              </a:spcBef>
              <a:spcAft>
                <a:spcPts val="0"/>
              </a:spcAft>
              <a:buClr>
                <a:schemeClr val="lt2"/>
              </a:buClr>
              <a:buSzPts val="1800"/>
              <a:buFont typeface="Noto Sans Symbols"/>
              <a:buNone/>
              <a:defRPr b="1" i="0" sz="2000" u="none" cap="none" strike="noStrike">
                <a:solidFill>
                  <a:schemeClr val="lt1"/>
                </a:solidFill>
                <a:latin typeface="Arial"/>
                <a:ea typeface="Arial"/>
                <a:cs typeface="Arial"/>
                <a:sym typeface="Arial"/>
              </a:defRPr>
            </a:lvl2pPr>
            <a:lvl3pPr indent="-228600" lvl="2" marL="1371600" marR="0" rtl="0" algn="l">
              <a:spcBef>
                <a:spcPts val="360"/>
              </a:spcBef>
              <a:spcAft>
                <a:spcPts val="0"/>
              </a:spcAft>
              <a:buClr>
                <a:schemeClr val="lt2"/>
              </a:buClr>
              <a:buSzPts val="1600"/>
              <a:buFont typeface="Noto Sans Symbols"/>
              <a:buNone/>
              <a:defRPr b="1" i="0" sz="1800" u="none" cap="none" strike="noStrike">
                <a:solidFill>
                  <a:schemeClr val="lt1"/>
                </a:solidFill>
                <a:latin typeface="Arial"/>
                <a:ea typeface="Arial"/>
                <a:cs typeface="Arial"/>
                <a:sym typeface="Arial"/>
              </a:defRPr>
            </a:lvl3pPr>
            <a:lvl4pPr indent="-228600" lvl="3" marL="18288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4pPr>
            <a:lvl5pPr indent="-228600" lvl="4" marL="22860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5pPr>
            <a:lvl6pPr indent="-228600" lvl="5" marL="27432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6pPr>
            <a:lvl7pPr indent="-228600" lvl="6" marL="32004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7pPr>
            <a:lvl8pPr indent="-228600" lvl="7" marL="36576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8pPr>
            <a:lvl9pPr indent="-228600" lvl="8" marL="4114800" marR="0" rtl="0" algn="l">
              <a:spcBef>
                <a:spcPts val="320"/>
              </a:spcBef>
              <a:spcAft>
                <a:spcPts val="0"/>
              </a:spcAft>
              <a:buClr>
                <a:schemeClr val="lt2"/>
              </a:buClr>
              <a:buSzPts val="1400"/>
              <a:buFont typeface="Noto Sans Symbols"/>
              <a:buNone/>
              <a:defRPr b="1" i="0" sz="1600" u="none" cap="none" strike="noStrike">
                <a:solidFill>
                  <a:schemeClr val="lt1"/>
                </a:solidFill>
                <a:latin typeface="Arial"/>
                <a:ea typeface="Arial"/>
                <a:cs typeface="Arial"/>
                <a:sym typeface="Arial"/>
              </a:defRPr>
            </a:lvl9pPr>
          </a:lstStyle>
          <a:p/>
        </p:txBody>
      </p:sp>
      <p:sp>
        <p:nvSpPr>
          <p:cNvPr id="41" name="Google Shape;41;p6"/>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42" name="Google Shape;42;p6"/>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sz="10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43" name="Google Shape;43;p6"/>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lt1"/>
                </a:solidFill>
                <a:latin typeface="Arial"/>
                <a:ea typeface="Arial"/>
                <a:cs typeface="Arial"/>
                <a:sym typeface="Arial"/>
              </a:defRPr>
            </a:lvl1pPr>
            <a:lvl2pPr indent="0" lvl="1" marL="0" marR="0" rtl="0" algn="r">
              <a:spcBef>
                <a:spcPts val="0"/>
              </a:spcBef>
              <a:buNone/>
              <a:defRPr sz="1200">
                <a:solidFill>
                  <a:schemeClr val="lt1"/>
                </a:solidFill>
                <a:latin typeface="Arial"/>
                <a:ea typeface="Arial"/>
                <a:cs typeface="Arial"/>
                <a:sym typeface="Arial"/>
              </a:defRPr>
            </a:lvl2pPr>
            <a:lvl3pPr indent="0" lvl="2" marL="0" marR="0" rtl="0" algn="r">
              <a:spcBef>
                <a:spcPts val="0"/>
              </a:spcBef>
              <a:buNone/>
              <a:defRPr sz="1200">
                <a:solidFill>
                  <a:schemeClr val="lt1"/>
                </a:solidFill>
                <a:latin typeface="Arial"/>
                <a:ea typeface="Arial"/>
                <a:cs typeface="Arial"/>
                <a:sym typeface="Arial"/>
              </a:defRPr>
            </a:lvl3pPr>
            <a:lvl4pPr indent="0" lvl="3" marL="0" marR="0" rtl="0" algn="r">
              <a:spcBef>
                <a:spcPts val="0"/>
              </a:spcBef>
              <a:buNone/>
              <a:defRPr sz="1200">
                <a:solidFill>
                  <a:schemeClr val="lt1"/>
                </a:solidFill>
                <a:latin typeface="Arial"/>
                <a:ea typeface="Arial"/>
                <a:cs typeface="Arial"/>
                <a:sym typeface="Arial"/>
              </a:defRPr>
            </a:lvl4pPr>
            <a:lvl5pPr indent="0" lvl="4" marL="0" marR="0" rtl="0" algn="r">
              <a:spcBef>
                <a:spcPts val="0"/>
              </a:spcBef>
              <a:buNone/>
              <a:defRPr sz="1200">
                <a:solidFill>
                  <a:schemeClr val="lt1"/>
                </a:solidFill>
                <a:latin typeface="Arial"/>
                <a:ea typeface="Arial"/>
                <a:cs typeface="Arial"/>
                <a:sym typeface="Arial"/>
              </a:defRPr>
            </a:lvl5pPr>
            <a:lvl6pPr indent="0" lvl="5" marL="0" marR="0" rtl="0" algn="r">
              <a:spcBef>
                <a:spcPts val="0"/>
              </a:spcBef>
              <a:buNone/>
              <a:defRPr sz="1200">
                <a:solidFill>
                  <a:schemeClr val="lt1"/>
                </a:solidFill>
                <a:latin typeface="Arial"/>
                <a:ea typeface="Arial"/>
                <a:cs typeface="Arial"/>
                <a:sym typeface="Arial"/>
              </a:defRPr>
            </a:lvl6pPr>
            <a:lvl7pPr indent="0" lvl="6" marL="0" marR="0" rtl="0" algn="r">
              <a:spcBef>
                <a:spcPts val="0"/>
              </a:spcBef>
              <a:buNone/>
              <a:defRPr sz="1200">
                <a:solidFill>
                  <a:schemeClr val="lt1"/>
                </a:solidFill>
                <a:latin typeface="Arial"/>
                <a:ea typeface="Arial"/>
                <a:cs typeface="Arial"/>
                <a:sym typeface="Arial"/>
              </a:defRPr>
            </a:lvl7pPr>
            <a:lvl8pPr indent="0" lvl="7" marL="0" marR="0" rtl="0" algn="r">
              <a:spcBef>
                <a:spcPts val="0"/>
              </a:spcBef>
              <a:buNone/>
              <a:defRPr sz="1200">
                <a:solidFill>
                  <a:schemeClr val="lt1"/>
                </a:solidFill>
                <a:latin typeface="Arial"/>
                <a:ea typeface="Arial"/>
                <a:cs typeface="Arial"/>
                <a:sym typeface="Arial"/>
              </a:defRPr>
            </a:lvl8pPr>
            <a:lvl9pPr indent="0" lvl="8" marL="0" marR="0" rt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44" name="Google Shape;44;p6"/>
          <p:cNvSpPr txBox="1"/>
          <p:nvPr>
            <p:ph type="title"/>
          </p:nvPr>
        </p:nvSpPr>
        <p:spPr>
          <a:xfrm>
            <a:off x="914400" y="1544715"/>
            <a:ext cx="7315200" cy="1154097"/>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Clr>
                <a:schemeClr val="lt2"/>
              </a:buClr>
              <a:buSzPts val="1400"/>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spcAft>
                <a:spcPts val="0"/>
              </a:spcAft>
              <a:buSzPts val="1400"/>
              <a:buNone/>
              <a:defRPr b="0" i="0" sz="1800" u="none" cap="none" strike="noStrike">
                <a:solidFill>
                  <a:schemeClr val="lt2"/>
                </a:solidFill>
              </a:defRPr>
            </a:lvl2pPr>
            <a:lvl3pPr indent="0" lvl="2" marL="0" marR="0" rtl="0" algn="l">
              <a:spcBef>
                <a:spcPts val="0"/>
              </a:spcBef>
              <a:spcAft>
                <a:spcPts val="0"/>
              </a:spcAft>
              <a:buSzPts val="1400"/>
              <a:buNone/>
              <a:defRPr b="0" i="0" sz="1800" u="none" cap="none" strike="noStrike">
                <a:solidFill>
                  <a:schemeClr val="lt2"/>
                </a:solidFill>
              </a:defRPr>
            </a:lvl3pPr>
            <a:lvl4pPr indent="0" lvl="3" marL="0" marR="0" rtl="0" algn="l">
              <a:spcBef>
                <a:spcPts val="0"/>
              </a:spcBef>
              <a:spcAft>
                <a:spcPts val="0"/>
              </a:spcAft>
              <a:buSzPts val="1400"/>
              <a:buNone/>
              <a:defRPr b="0" i="0" sz="1800" u="none" cap="none" strike="noStrike">
                <a:solidFill>
                  <a:schemeClr val="lt2"/>
                </a:solidFill>
              </a:defRPr>
            </a:lvl4pPr>
            <a:lvl5pPr indent="0" lvl="4" marL="0" marR="0" rtl="0" algn="l">
              <a:spcBef>
                <a:spcPts val="0"/>
              </a:spcBef>
              <a:spcAft>
                <a:spcPts val="0"/>
              </a:spcAft>
              <a:buSzPts val="1400"/>
              <a:buNone/>
              <a:defRPr b="0" i="0" sz="1800" u="none" cap="none" strike="noStrike">
                <a:solidFill>
                  <a:schemeClr val="lt2"/>
                </a:solidFill>
              </a:defRPr>
            </a:lvl5pPr>
            <a:lvl6pPr indent="0" lvl="5" marL="0" marR="0" rtl="0" algn="l">
              <a:spcBef>
                <a:spcPts val="0"/>
              </a:spcBef>
              <a:spcAft>
                <a:spcPts val="0"/>
              </a:spcAft>
              <a:buSzPts val="1400"/>
              <a:buNone/>
              <a:defRPr b="0" i="0" sz="1800" u="none" cap="none" strike="noStrike">
                <a:solidFill>
                  <a:schemeClr val="lt2"/>
                </a:solidFill>
              </a:defRPr>
            </a:lvl6pPr>
            <a:lvl7pPr indent="0" lvl="6" marL="0" marR="0" rtl="0" algn="l">
              <a:spcBef>
                <a:spcPts val="0"/>
              </a:spcBef>
              <a:spcAft>
                <a:spcPts val="0"/>
              </a:spcAft>
              <a:buSzPts val="1400"/>
              <a:buNone/>
              <a:defRPr b="0" i="0" sz="1800" u="none" cap="none" strike="noStrike">
                <a:solidFill>
                  <a:schemeClr val="lt2"/>
                </a:solidFill>
              </a:defRPr>
            </a:lvl7pPr>
            <a:lvl8pPr indent="0" lvl="7" marL="0" marR="0" rtl="0" algn="l">
              <a:spcBef>
                <a:spcPts val="0"/>
              </a:spcBef>
              <a:spcAft>
                <a:spcPts val="0"/>
              </a:spcAft>
              <a:buSzPts val="1400"/>
              <a:buNone/>
              <a:defRPr b="0" i="0" sz="1800" u="none" cap="none" strike="noStrike">
                <a:solidFill>
                  <a:schemeClr val="lt2"/>
                </a:solidFill>
              </a:defRPr>
            </a:lvl8pPr>
            <a:lvl9pPr indent="0" lvl="8" marL="0" marR="0" rtl="0" algn="l">
              <a:spcBef>
                <a:spcPts val="0"/>
              </a:spcBef>
              <a:spcAft>
                <a:spcPts val="0"/>
              </a:spcAft>
              <a:buSzPts val="1400"/>
              <a:buNone/>
              <a:defRPr b="0" i="0" sz="1800" u="none" cap="none" strike="noStrike">
                <a:solidFill>
                  <a:schemeClr val="lt2"/>
                </a:solidFill>
              </a:defRPr>
            </a:lvl9pPr>
          </a:lstStyle>
          <a:p/>
        </p:txBody>
      </p:sp>
      <p:sp>
        <p:nvSpPr>
          <p:cNvPr id="45" name="Google Shape;45;p6"/>
          <p:cNvSpPr txBox="1"/>
          <p:nvPr>
            <p:ph idx="3" type="body"/>
          </p:nvPr>
        </p:nvSpPr>
        <p:spPr>
          <a:xfrm>
            <a:off x="914400" y="3383280"/>
            <a:ext cx="3566160" cy="2953512"/>
          </a:xfrm>
          <a:prstGeom prst="rect">
            <a:avLst/>
          </a:prstGeom>
          <a:noFill/>
          <a:ln>
            <a:noFill/>
          </a:ln>
        </p:spPr>
        <p:txBody>
          <a:bodyPr anchorCtr="0" anchor="t" bIns="91425" lIns="91425" spcFirstLastPara="1" rIns="91425" wrap="square" tIns="91425"/>
          <a:lstStyle>
            <a:lvl1pPr indent="-355600" lvl="0" marL="4572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1pPr>
            <a:lvl2pPr indent="-342900" lvl="1" marL="914400" marR="0" rtl="0" algn="l">
              <a:spcBef>
                <a:spcPts val="360"/>
              </a:spcBef>
              <a:spcAft>
                <a:spcPts val="0"/>
              </a:spcAft>
              <a:buClr>
                <a:schemeClr val="lt2"/>
              </a:buClr>
              <a:buSzPts val="1800"/>
              <a:buFont typeface="Noto Sans Symbols"/>
              <a:buChar char="▪"/>
              <a:defRPr b="0" i="0" sz="1800" u="none" cap="none" strike="noStrike">
                <a:solidFill>
                  <a:schemeClr val="lt1"/>
                </a:solidFill>
                <a:latin typeface="Arial"/>
                <a:ea typeface="Arial"/>
                <a:cs typeface="Arial"/>
                <a:sym typeface="Arial"/>
              </a:defRPr>
            </a:lvl2pPr>
            <a:lvl3pPr indent="-330200" lvl="2" marL="1371600" marR="0" rtl="0" algn="l">
              <a:spcBef>
                <a:spcPts val="320"/>
              </a:spcBef>
              <a:spcAft>
                <a:spcPts val="0"/>
              </a:spcAft>
              <a:buClr>
                <a:schemeClr val="lt2"/>
              </a:buClr>
              <a:buSzPts val="1600"/>
              <a:buFont typeface="Noto Sans Symbols"/>
              <a:buChar char="▪"/>
              <a:defRPr b="0" i="0" sz="1600" u="none" cap="none" strike="noStrike">
                <a:solidFill>
                  <a:schemeClr val="lt1"/>
                </a:solidFill>
                <a:latin typeface="Arial"/>
                <a:ea typeface="Arial"/>
                <a:cs typeface="Arial"/>
                <a:sym typeface="Arial"/>
              </a:defRPr>
            </a:lvl3pPr>
            <a:lvl4pPr indent="-317500" lvl="3" marL="1828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4pPr>
            <a:lvl5pPr indent="-317500" lvl="4" marL="22860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5pPr>
            <a:lvl6pPr indent="-317500" lvl="5" marL="27432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6pPr>
            <a:lvl7pPr indent="-317500" lvl="6" marL="32004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7pPr>
            <a:lvl8pPr indent="-317500" lvl="7" marL="36576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8pPr>
            <a:lvl9pPr indent="-317500" lvl="8" marL="4114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9pPr>
          </a:lstStyle>
          <a:p/>
        </p:txBody>
      </p:sp>
      <p:sp>
        <p:nvSpPr>
          <p:cNvPr id="46" name="Google Shape;46;p6"/>
          <p:cNvSpPr txBox="1"/>
          <p:nvPr>
            <p:ph idx="4" type="body"/>
          </p:nvPr>
        </p:nvSpPr>
        <p:spPr>
          <a:xfrm>
            <a:off x="4681727" y="3383280"/>
            <a:ext cx="3566160" cy="2953512"/>
          </a:xfrm>
          <a:prstGeom prst="rect">
            <a:avLst/>
          </a:prstGeom>
          <a:noFill/>
          <a:ln>
            <a:noFill/>
          </a:ln>
        </p:spPr>
        <p:txBody>
          <a:bodyPr anchorCtr="0" anchor="t" bIns="91425" lIns="91425" spcFirstLastPara="1" rIns="91425" wrap="square" tIns="91425"/>
          <a:lstStyle>
            <a:lvl1pPr indent="-355600" lvl="0" marL="4572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1pPr>
            <a:lvl2pPr indent="-342900" lvl="1" marL="914400" marR="0" rtl="0" algn="l">
              <a:spcBef>
                <a:spcPts val="360"/>
              </a:spcBef>
              <a:spcAft>
                <a:spcPts val="0"/>
              </a:spcAft>
              <a:buClr>
                <a:schemeClr val="lt2"/>
              </a:buClr>
              <a:buSzPts val="1800"/>
              <a:buFont typeface="Noto Sans Symbols"/>
              <a:buChar char="▪"/>
              <a:defRPr b="0" i="0" sz="1800" u="none" cap="none" strike="noStrike">
                <a:solidFill>
                  <a:schemeClr val="lt1"/>
                </a:solidFill>
                <a:latin typeface="Arial"/>
                <a:ea typeface="Arial"/>
                <a:cs typeface="Arial"/>
                <a:sym typeface="Arial"/>
              </a:defRPr>
            </a:lvl2pPr>
            <a:lvl3pPr indent="-330200" lvl="2" marL="1371600" marR="0" rtl="0" algn="l">
              <a:spcBef>
                <a:spcPts val="320"/>
              </a:spcBef>
              <a:spcAft>
                <a:spcPts val="0"/>
              </a:spcAft>
              <a:buClr>
                <a:schemeClr val="lt2"/>
              </a:buClr>
              <a:buSzPts val="1600"/>
              <a:buFont typeface="Noto Sans Symbols"/>
              <a:buChar char="▪"/>
              <a:defRPr b="0" i="0" sz="1600" u="none" cap="none" strike="noStrike">
                <a:solidFill>
                  <a:schemeClr val="lt1"/>
                </a:solidFill>
                <a:latin typeface="Arial"/>
                <a:ea typeface="Arial"/>
                <a:cs typeface="Arial"/>
                <a:sym typeface="Arial"/>
              </a:defRPr>
            </a:lvl3pPr>
            <a:lvl4pPr indent="-317500" lvl="3" marL="1828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4pPr>
            <a:lvl5pPr indent="-317500" lvl="4" marL="22860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5pPr>
            <a:lvl6pPr indent="-317500" lvl="5" marL="27432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6pPr>
            <a:lvl7pPr indent="-317500" lvl="6" marL="32004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7pPr>
            <a:lvl8pPr indent="-317500" lvl="7" marL="36576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8pPr>
            <a:lvl9pPr indent="-317500" lvl="8" marL="4114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7" name="Shape 47"/>
        <p:cNvGrpSpPr/>
        <p:nvPr/>
      </p:nvGrpSpPr>
      <p:grpSpPr>
        <a:xfrm>
          <a:off x="0" y="0"/>
          <a:ext cx="0" cy="0"/>
          <a:chOff x="0" y="0"/>
          <a:chExt cx="0" cy="0"/>
        </a:xfrm>
      </p:grpSpPr>
      <p:sp>
        <p:nvSpPr>
          <p:cNvPr id="48" name="Google Shape;48;p7"/>
          <p:cNvSpPr txBox="1"/>
          <p:nvPr>
            <p:ph type="title"/>
          </p:nvPr>
        </p:nvSpPr>
        <p:spPr>
          <a:xfrm>
            <a:off x="914400" y="1544715"/>
            <a:ext cx="7315200" cy="1154097"/>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Clr>
                <a:schemeClr val="lt2"/>
              </a:buClr>
              <a:buSzPts val="1400"/>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spcAft>
                <a:spcPts val="0"/>
              </a:spcAft>
              <a:buSzPts val="1400"/>
              <a:buNone/>
              <a:defRPr b="0" i="0" sz="1800" u="none" cap="none" strike="noStrike">
                <a:solidFill>
                  <a:schemeClr val="lt2"/>
                </a:solidFill>
              </a:defRPr>
            </a:lvl2pPr>
            <a:lvl3pPr indent="0" lvl="2" marL="0" marR="0" rtl="0" algn="l">
              <a:spcBef>
                <a:spcPts val="0"/>
              </a:spcBef>
              <a:spcAft>
                <a:spcPts val="0"/>
              </a:spcAft>
              <a:buSzPts val="1400"/>
              <a:buNone/>
              <a:defRPr b="0" i="0" sz="1800" u="none" cap="none" strike="noStrike">
                <a:solidFill>
                  <a:schemeClr val="lt2"/>
                </a:solidFill>
              </a:defRPr>
            </a:lvl3pPr>
            <a:lvl4pPr indent="0" lvl="3" marL="0" marR="0" rtl="0" algn="l">
              <a:spcBef>
                <a:spcPts val="0"/>
              </a:spcBef>
              <a:spcAft>
                <a:spcPts val="0"/>
              </a:spcAft>
              <a:buSzPts val="1400"/>
              <a:buNone/>
              <a:defRPr b="0" i="0" sz="1800" u="none" cap="none" strike="noStrike">
                <a:solidFill>
                  <a:schemeClr val="lt2"/>
                </a:solidFill>
              </a:defRPr>
            </a:lvl4pPr>
            <a:lvl5pPr indent="0" lvl="4" marL="0" marR="0" rtl="0" algn="l">
              <a:spcBef>
                <a:spcPts val="0"/>
              </a:spcBef>
              <a:spcAft>
                <a:spcPts val="0"/>
              </a:spcAft>
              <a:buSzPts val="1400"/>
              <a:buNone/>
              <a:defRPr b="0" i="0" sz="1800" u="none" cap="none" strike="noStrike">
                <a:solidFill>
                  <a:schemeClr val="lt2"/>
                </a:solidFill>
              </a:defRPr>
            </a:lvl5pPr>
            <a:lvl6pPr indent="0" lvl="5" marL="0" marR="0" rtl="0" algn="l">
              <a:spcBef>
                <a:spcPts val="0"/>
              </a:spcBef>
              <a:spcAft>
                <a:spcPts val="0"/>
              </a:spcAft>
              <a:buSzPts val="1400"/>
              <a:buNone/>
              <a:defRPr b="0" i="0" sz="1800" u="none" cap="none" strike="noStrike">
                <a:solidFill>
                  <a:schemeClr val="lt2"/>
                </a:solidFill>
              </a:defRPr>
            </a:lvl6pPr>
            <a:lvl7pPr indent="0" lvl="6" marL="0" marR="0" rtl="0" algn="l">
              <a:spcBef>
                <a:spcPts val="0"/>
              </a:spcBef>
              <a:spcAft>
                <a:spcPts val="0"/>
              </a:spcAft>
              <a:buSzPts val="1400"/>
              <a:buNone/>
              <a:defRPr b="0" i="0" sz="1800" u="none" cap="none" strike="noStrike">
                <a:solidFill>
                  <a:schemeClr val="lt2"/>
                </a:solidFill>
              </a:defRPr>
            </a:lvl7pPr>
            <a:lvl8pPr indent="0" lvl="7" marL="0" marR="0" rtl="0" algn="l">
              <a:spcBef>
                <a:spcPts val="0"/>
              </a:spcBef>
              <a:spcAft>
                <a:spcPts val="0"/>
              </a:spcAft>
              <a:buSzPts val="1400"/>
              <a:buNone/>
              <a:defRPr b="0" i="0" sz="1800" u="none" cap="none" strike="noStrike">
                <a:solidFill>
                  <a:schemeClr val="lt2"/>
                </a:solidFill>
              </a:defRPr>
            </a:lvl8pPr>
            <a:lvl9pPr indent="0" lvl="8" marL="0" marR="0" rtl="0" algn="l">
              <a:spcBef>
                <a:spcPts val="0"/>
              </a:spcBef>
              <a:spcAft>
                <a:spcPts val="0"/>
              </a:spcAft>
              <a:buSzPts val="1400"/>
              <a:buNone/>
              <a:defRPr b="0" i="0" sz="1800" u="none" cap="none" strike="noStrike">
                <a:solidFill>
                  <a:schemeClr val="lt2"/>
                </a:solidFill>
              </a:defRPr>
            </a:lvl9pPr>
          </a:lstStyle>
          <a:p/>
        </p:txBody>
      </p:sp>
      <p:sp>
        <p:nvSpPr>
          <p:cNvPr id="49" name="Google Shape;49;p7"/>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50" name="Google Shape;50;p7"/>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sz="10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51" name="Google Shape;51;p7"/>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lt1"/>
                </a:solidFill>
                <a:latin typeface="Arial"/>
                <a:ea typeface="Arial"/>
                <a:cs typeface="Arial"/>
                <a:sym typeface="Arial"/>
              </a:defRPr>
            </a:lvl1pPr>
            <a:lvl2pPr indent="0" lvl="1" marL="0" marR="0" rtl="0" algn="r">
              <a:spcBef>
                <a:spcPts val="0"/>
              </a:spcBef>
              <a:buNone/>
              <a:defRPr sz="1200">
                <a:solidFill>
                  <a:schemeClr val="lt1"/>
                </a:solidFill>
                <a:latin typeface="Arial"/>
                <a:ea typeface="Arial"/>
                <a:cs typeface="Arial"/>
                <a:sym typeface="Arial"/>
              </a:defRPr>
            </a:lvl2pPr>
            <a:lvl3pPr indent="0" lvl="2" marL="0" marR="0" rtl="0" algn="r">
              <a:spcBef>
                <a:spcPts val="0"/>
              </a:spcBef>
              <a:buNone/>
              <a:defRPr sz="1200">
                <a:solidFill>
                  <a:schemeClr val="lt1"/>
                </a:solidFill>
                <a:latin typeface="Arial"/>
                <a:ea typeface="Arial"/>
                <a:cs typeface="Arial"/>
                <a:sym typeface="Arial"/>
              </a:defRPr>
            </a:lvl3pPr>
            <a:lvl4pPr indent="0" lvl="3" marL="0" marR="0" rtl="0" algn="r">
              <a:spcBef>
                <a:spcPts val="0"/>
              </a:spcBef>
              <a:buNone/>
              <a:defRPr sz="1200">
                <a:solidFill>
                  <a:schemeClr val="lt1"/>
                </a:solidFill>
                <a:latin typeface="Arial"/>
                <a:ea typeface="Arial"/>
                <a:cs typeface="Arial"/>
                <a:sym typeface="Arial"/>
              </a:defRPr>
            </a:lvl4pPr>
            <a:lvl5pPr indent="0" lvl="4" marL="0" marR="0" rtl="0" algn="r">
              <a:spcBef>
                <a:spcPts val="0"/>
              </a:spcBef>
              <a:buNone/>
              <a:defRPr sz="1200">
                <a:solidFill>
                  <a:schemeClr val="lt1"/>
                </a:solidFill>
                <a:latin typeface="Arial"/>
                <a:ea typeface="Arial"/>
                <a:cs typeface="Arial"/>
                <a:sym typeface="Arial"/>
              </a:defRPr>
            </a:lvl5pPr>
            <a:lvl6pPr indent="0" lvl="5" marL="0" marR="0" rtl="0" algn="r">
              <a:spcBef>
                <a:spcPts val="0"/>
              </a:spcBef>
              <a:buNone/>
              <a:defRPr sz="1200">
                <a:solidFill>
                  <a:schemeClr val="lt1"/>
                </a:solidFill>
                <a:latin typeface="Arial"/>
                <a:ea typeface="Arial"/>
                <a:cs typeface="Arial"/>
                <a:sym typeface="Arial"/>
              </a:defRPr>
            </a:lvl6pPr>
            <a:lvl7pPr indent="0" lvl="6" marL="0" marR="0" rtl="0" algn="r">
              <a:spcBef>
                <a:spcPts val="0"/>
              </a:spcBef>
              <a:buNone/>
              <a:defRPr sz="1200">
                <a:solidFill>
                  <a:schemeClr val="lt1"/>
                </a:solidFill>
                <a:latin typeface="Arial"/>
                <a:ea typeface="Arial"/>
                <a:cs typeface="Arial"/>
                <a:sym typeface="Arial"/>
              </a:defRPr>
            </a:lvl7pPr>
            <a:lvl8pPr indent="0" lvl="7" marL="0" marR="0" rtl="0" algn="r">
              <a:spcBef>
                <a:spcPts val="0"/>
              </a:spcBef>
              <a:buNone/>
              <a:defRPr sz="1200">
                <a:solidFill>
                  <a:schemeClr val="lt1"/>
                </a:solidFill>
                <a:latin typeface="Arial"/>
                <a:ea typeface="Arial"/>
                <a:cs typeface="Arial"/>
                <a:sym typeface="Arial"/>
              </a:defRPr>
            </a:lvl8pPr>
            <a:lvl9pPr indent="0" lvl="8" marL="0" marR="0" rt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2" name="Shape 52"/>
        <p:cNvGrpSpPr/>
        <p:nvPr/>
      </p:nvGrpSpPr>
      <p:grpSpPr>
        <a:xfrm>
          <a:off x="0" y="0"/>
          <a:ext cx="0" cy="0"/>
          <a:chOff x="0" y="0"/>
          <a:chExt cx="0" cy="0"/>
        </a:xfrm>
      </p:grpSpPr>
      <p:sp>
        <p:nvSpPr>
          <p:cNvPr id="53" name="Google Shape;53;p8"/>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54" name="Google Shape;54;p8"/>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sz="10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55" name="Google Shape;55;p8"/>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lt1"/>
                </a:solidFill>
                <a:latin typeface="Arial"/>
                <a:ea typeface="Arial"/>
                <a:cs typeface="Arial"/>
                <a:sym typeface="Arial"/>
              </a:defRPr>
            </a:lvl1pPr>
            <a:lvl2pPr indent="0" lvl="1" marL="0" marR="0" rtl="0" algn="r">
              <a:spcBef>
                <a:spcPts val="0"/>
              </a:spcBef>
              <a:buNone/>
              <a:defRPr sz="1200">
                <a:solidFill>
                  <a:schemeClr val="lt1"/>
                </a:solidFill>
                <a:latin typeface="Arial"/>
                <a:ea typeface="Arial"/>
                <a:cs typeface="Arial"/>
                <a:sym typeface="Arial"/>
              </a:defRPr>
            </a:lvl2pPr>
            <a:lvl3pPr indent="0" lvl="2" marL="0" marR="0" rtl="0" algn="r">
              <a:spcBef>
                <a:spcPts val="0"/>
              </a:spcBef>
              <a:buNone/>
              <a:defRPr sz="1200">
                <a:solidFill>
                  <a:schemeClr val="lt1"/>
                </a:solidFill>
                <a:latin typeface="Arial"/>
                <a:ea typeface="Arial"/>
                <a:cs typeface="Arial"/>
                <a:sym typeface="Arial"/>
              </a:defRPr>
            </a:lvl3pPr>
            <a:lvl4pPr indent="0" lvl="3" marL="0" marR="0" rtl="0" algn="r">
              <a:spcBef>
                <a:spcPts val="0"/>
              </a:spcBef>
              <a:buNone/>
              <a:defRPr sz="1200">
                <a:solidFill>
                  <a:schemeClr val="lt1"/>
                </a:solidFill>
                <a:latin typeface="Arial"/>
                <a:ea typeface="Arial"/>
                <a:cs typeface="Arial"/>
                <a:sym typeface="Arial"/>
              </a:defRPr>
            </a:lvl4pPr>
            <a:lvl5pPr indent="0" lvl="4" marL="0" marR="0" rtl="0" algn="r">
              <a:spcBef>
                <a:spcPts val="0"/>
              </a:spcBef>
              <a:buNone/>
              <a:defRPr sz="1200">
                <a:solidFill>
                  <a:schemeClr val="lt1"/>
                </a:solidFill>
                <a:latin typeface="Arial"/>
                <a:ea typeface="Arial"/>
                <a:cs typeface="Arial"/>
                <a:sym typeface="Arial"/>
              </a:defRPr>
            </a:lvl5pPr>
            <a:lvl6pPr indent="0" lvl="5" marL="0" marR="0" rtl="0" algn="r">
              <a:spcBef>
                <a:spcPts val="0"/>
              </a:spcBef>
              <a:buNone/>
              <a:defRPr sz="1200">
                <a:solidFill>
                  <a:schemeClr val="lt1"/>
                </a:solidFill>
                <a:latin typeface="Arial"/>
                <a:ea typeface="Arial"/>
                <a:cs typeface="Arial"/>
                <a:sym typeface="Arial"/>
              </a:defRPr>
            </a:lvl6pPr>
            <a:lvl7pPr indent="0" lvl="6" marL="0" marR="0" rtl="0" algn="r">
              <a:spcBef>
                <a:spcPts val="0"/>
              </a:spcBef>
              <a:buNone/>
              <a:defRPr sz="1200">
                <a:solidFill>
                  <a:schemeClr val="lt1"/>
                </a:solidFill>
                <a:latin typeface="Arial"/>
                <a:ea typeface="Arial"/>
                <a:cs typeface="Arial"/>
                <a:sym typeface="Arial"/>
              </a:defRPr>
            </a:lvl7pPr>
            <a:lvl8pPr indent="0" lvl="7" marL="0" marR="0" rtl="0" algn="r">
              <a:spcBef>
                <a:spcPts val="0"/>
              </a:spcBef>
              <a:buNone/>
              <a:defRPr sz="1200">
                <a:solidFill>
                  <a:schemeClr val="lt1"/>
                </a:solidFill>
                <a:latin typeface="Arial"/>
                <a:ea typeface="Arial"/>
                <a:cs typeface="Arial"/>
                <a:sym typeface="Arial"/>
              </a:defRPr>
            </a:lvl8pPr>
            <a:lvl9pPr indent="0" lvl="8" marL="0" marR="0" rt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6" name="Shape 56"/>
        <p:cNvGrpSpPr/>
        <p:nvPr/>
      </p:nvGrpSpPr>
      <p:grpSpPr>
        <a:xfrm>
          <a:off x="0" y="0"/>
          <a:ext cx="0" cy="0"/>
          <a:chOff x="0" y="0"/>
          <a:chExt cx="0" cy="0"/>
        </a:xfrm>
      </p:grpSpPr>
      <p:sp>
        <p:nvSpPr>
          <p:cNvPr id="57" name="Google Shape;57;p9"/>
          <p:cNvSpPr txBox="1"/>
          <p:nvPr>
            <p:ph type="title"/>
          </p:nvPr>
        </p:nvSpPr>
        <p:spPr>
          <a:xfrm>
            <a:off x="914400" y="1825362"/>
            <a:ext cx="2950936" cy="2173015"/>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Clr>
                <a:schemeClr val="lt2"/>
              </a:buClr>
              <a:buSzPts val="1400"/>
              <a:buFont typeface="Arial"/>
              <a:buNone/>
              <a:defRPr b="0" i="0" sz="2800" u="none" cap="none" strike="noStrike">
                <a:solidFill>
                  <a:schemeClr val="lt2"/>
                </a:solidFill>
                <a:latin typeface="Arial"/>
                <a:ea typeface="Arial"/>
                <a:cs typeface="Arial"/>
                <a:sym typeface="Arial"/>
              </a:defRPr>
            </a:lvl1pPr>
            <a:lvl2pPr indent="0" lvl="1" marL="0" marR="0" rtl="0" algn="l">
              <a:spcBef>
                <a:spcPts val="0"/>
              </a:spcBef>
              <a:spcAft>
                <a:spcPts val="0"/>
              </a:spcAft>
              <a:buSzPts val="1400"/>
              <a:buNone/>
              <a:defRPr b="0" i="0" sz="1800" u="none" cap="none" strike="noStrike">
                <a:solidFill>
                  <a:schemeClr val="lt2"/>
                </a:solidFill>
              </a:defRPr>
            </a:lvl2pPr>
            <a:lvl3pPr indent="0" lvl="2" marL="0" marR="0" rtl="0" algn="l">
              <a:spcBef>
                <a:spcPts val="0"/>
              </a:spcBef>
              <a:spcAft>
                <a:spcPts val="0"/>
              </a:spcAft>
              <a:buSzPts val="1400"/>
              <a:buNone/>
              <a:defRPr b="0" i="0" sz="1800" u="none" cap="none" strike="noStrike">
                <a:solidFill>
                  <a:schemeClr val="lt2"/>
                </a:solidFill>
              </a:defRPr>
            </a:lvl3pPr>
            <a:lvl4pPr indent="0" lvl="3" marL="0" marR="0" rtl="0" algn="l">
              <a:spcBef>
                <a:spcPts val="0"/>
              </a:spcBef>
              <a:spcAft>
                <a:spcPts val="0"/>
              </a:spcAft>
              <a:buSzPts val="1400"/>
              <a:buNone/>
              <a:defRPr b="0" i="0" sz="1800" u="none" cap="none" strike="noStrike">
                <a:solidFill>
                  <a:schemeClr val="lt2"/>
                </a:solidFill>
              </a:defRPr>
            </a:lvl4pPr>
            <a:lvl5pPr indent="0" lvl="4" marL="0" marR="0" rtl="0" algn="l">
              <a:spcBef>
                <a:spcPts val="0"/>
              </a:spcBef>
              <a:spcAft>
                <a:spcPts val="0"/>
              </a:spcAft>
              <a:buSzPts val="1400"/>
              <a:buNone/>
              <a:defRPr b="0" i="0" sz="1800" u="none" cap="none" strike="noStrike">
                <a:solidFill>
                  <a:schemeClr val="lt2"/>
                </a:solidFill>
              </a:defRPr>
            </a:lvl5pPr>
            <a:lvl6pPr indent="0" lvl="5" marL="0" marR="0" rtl="0" algn="l">
              <a:spcBef>
                <a:spcPts val="0"/>
              </a:spcBef>
              <a:spcAft>
                <a:spcPts val="0"/>
              </a:spcAft>
              <a:buSzPts val="1400"/>
              <a:buNone/>
              <a:defRPr b="0" i="0" sz="1800" u="none" cap="none" strike="noStrike">
                <a:solidFill>
                  <a:schemeClr val="lt2"/>
                </a:solidFill>
              </a:defRPr>
            </a:lvl6pPr>
            <a:lvl7pPr indent="0" lvl="6" marL="0" marR="0" rtl="0" algn="l">
              <a:spcBef>
                <a:spcPts val="0"/>
              </a:spcBef>
              <a:spcAft>
                <a:spcPts val="0"/>
              </a:spcAft>
              <a:buSzPts val="1400"/>
              <a:buNone/>
              <a:defRPr b="0" i="0" sz="1800" u="none" cap="none" strike="noStrike">
                <a:solidFill>
                  <a:schemeClr val="lt2"/>
                </a:solidFill>
              </a:defRPr>
            </a:lvl7pPr>
            <a:lvl8pPr indent="0" lvl="7" marL="0" marR="0" rtl="0" algn="l">
              <a:spcBef>
                <a:spcPts val="0"/>
              </a:spcBef>
              <a:spcAft>
                <a:spcPts val="0"/>
              </a:spcAft>
              <a:buSzPts val="1400"/>
              <a:buNone/>
              <a:defRPr b="0" i="0" sz="1800" u="none" cap="none" strike="noStrike">
                <a:solidFill>
                  <a:schemeClr val="lt2"/>
                </a:solidFill>
              </a:defRPr>
            </a:lvl8pPr>
            <a:lvl9pPr indent="0" lvl="8" marL="0" marR="0" rtl="0" algn="l">
              <a:spcBef>
                <a:spcPts val="0"/>
              </a:spcBef>
              <a:spcAft>
                <a:spcPts val="0"/>
              </a:spcAft>
              <a:buSzPts val="1400"/>
              <a:buNone/>
              <a:defRPr b="0" i="0" sz="1800" u="none" cap="none" strike="noStrike">
                <a:solidFill>
                  <a:schemeClr val="lt2"/>
                </a:solidFill>
              </a:defRPr>
            </a:lvl9pPr>
          </a:lstStyle>
          <a:p/>
        </p:txBody>
      </p:sp>
      <p:sp>
        <p:nvSpPr>
          <p:cNvPr id="58" name="Google Shape;58;p9"/>
          <p:cNvSpPr txBox="1"/>
          <p:nvPr>
            <p:ph idx="1" type="body"/>
          </p:nvPr>
        </p:nvSpPr>
        <p:spPr>
          <a:xfrm>
            <a:off x="4021752" y="1826709"/>
            <a:ext cx="4207848" cy="4476614"/>
          </a:xfrm>
          <a:prstGeom prst="rect">
            <a:avLst/>
          </a:prstGeom>
          <a:noFill/>
          <a:ln>
            <a:noFill/>
          </a:ln>
        </p:spPr>
        <p:txBody>
          <a:bodyPr anchorCtr="0" anchor="ctr" bIns="91425" lIns="91425" spcFirstLastPara="1" rIns="91425" wrap="square" tIns="91425"/>
          <a:lstStyle>
            <a:lvl1pPr indent="-355600" lvl="0" marL="4572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1pPr>
            <a:lvl2pPr indent="-342900" lvl="1" marL="914400" marR="0" rtl="0" algn="l">
              <a:spcBef>
                <a:spcPts val="360"/>
              </a:spcBef>
              <a:spcAft>
                <a:spcPts val="0"/>
              </a:spcAft>
              <a:buClr>
                <a:schemeClr val="lt2"/>
              </a:buClr>
              <a:buSzPts val="1800"/>
              <a:buFont typeface="Noto Sans Symbols"/>
              <a:buChar char="▪"/>
              <a:defRPr b="0" i="0" sz="1800" u="none" cap="none" strike="noStrike">
                <a:solidFill>
                  <a:schemeClr val="lt1"/>
                </a:solidFill>
                <a:latin typeface="Arial"/>
                <a:ea typeface="Arial"/>
                <a:cs typeface="Arial"/>
                <a:sym typeface="Arial"/>
              </a:defRPr>
            </a:lvl2pPr>
            <a:lvl3pPr indent="-330200" lvl="2" marL="1371600" marR="0" rtl="0" algn="l">
              <a:spcBef>
                <a:spcPts val="320"/>
              </a:spcBef>
              <a:spcAft>
                <a:spcPts val="0"/>
              </a:spcAft>
              <a:buClr>
                <a:schemeClr val="lt2"/>
              </a:buClr>
              <a:buSzPts val="1600"/>
              <a:buFont typeface="Noto Sans Symbols"/>
              <a:buChar char="▪"/>
              <a:defRPr b="0" i="0" sz="1600" u="none" cap="none" strike="noStrike">
                <a:solidFill>
                  <a:schemeClr val="lt1"/>
                </a:solidFill>
                <a:latin typeface="Arial"/>
                <a:ea typeface="Arial"/>
                <a:cs typeface="Arial"/>
                <a:sym typeface="Arial"/>
              </a:defRPr>
            </a:lvl3pPr>
            <a:lvl4pPr indent="-317500" lvl="3" marL="1828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4pPr>
            <a:lvl5pPr indent="-317500" lvl="4" marL="22860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5pPr>
            <a:lvl6pPr indent="-355600" lvl="5" marL="27432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6pPr>
            <a:lvl7pPr indent="-355600" lvl="6" marL="32004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7pPr>
            <a:lvl8pPr indent="-355600" lvl="7" marL="36576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8pPr>
            <a:lvl9pPr indent="-355600" lvl="8" marL="41148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9pPr>
          </a:lstStyle>
          <a:p/>
        </p:txBody>
      </p:sp>
      <p:sp>
        <p:nvSpPr>
          <p:cNvPr id="59" name="Google Shape;59;p9"/>
          <p:cNvSpPr txBox="1"/>
          <p:nvPr>
            <p:ph idx="2" type="body"/>
          </p:nvPr>
        </p:nvSpPr>
        <p:spPr>
          <a:xfrm>
            <a:off x="914400" y="4061095"/>
            <a:ext cx="2950936" cy="2245387"/>
          </a:xfrm>
          <a:prstGeom prst="rect">
            <a:avLst/>
          </a:prstGeom>
          <a:noFill/>
          <a:ln>
            <a:noFill/>
          </a:ln>
        </p:spPr>
        <p:txBody>
          <a:bodyPr anchorCtr="0" anchor="t" bIns="91425" lIns="91425" spcFirstLastPara="1" rIns="91425" wrap="square" tIns="91425"/>
          <a:lstStyle>
            <a:lvl1pPr indent="-228600" lvl="0" marL="457200" marR="0" rtl="0" algn="l">
              <a:spcBef>
                <a:spcPts val="280"/>
              </a:spcBef>
              <a:spcAft>
                <a:spcPts val="0"/>
              </a:spcAft>
              <a:buClr>
                <a:schemeClr val="lt2"/>
              </a:buClr>
              <a:buSzPts val="2000"/>
              <a:buFont typeface="Noto Sans Symbols"/>
              <a:buNone/>
              <a:defRPr b="0" i="0" sz="1400" u="none" cap="none" strike="noStrike">
                <a:solidFill>
                  <a:schemeClr val="lt1"/>
                </a:solidFill>
                <a:latin typeface="Arial"/>
                <a:ea typeface="Arial"/>
                <a:cs typeface="Arial"/>
                <a:sym typeface="Arial"/>
              </a:defRPr>
            </a:lvl1pPr>
            <a:lvl2pPr indent="-228600" lvl="1" marL="914400" marR="0" rtl="0" algn="l">
              <a:spcBef>
                <a:spcPts val="240"/>
              </a:spcBef>
              <a:spcAft>
                <a:spcPts val="0"/>
              </a:spcAft>
              <a:buClr>
                <a:schemeClr val="lt2"/>
              </a:buClr>
              <a:buSzPts val="1800"/>
              <a:buFont typeface="Noto Sans Symbols"/>
              <a:buNone/>
              <a:defRPr b="0" i="0" sz="1200" u="none" cap="none" strike="noStrike">
                <a:solidFill>
                  <a:schemeClr val="lt1"/>
                </a:solidFill>
                <a:latin typeface="Arial"/>
                <a:ea typeface="Arial"/>
                <a:cs typeface="Arial"/>
                <a:sym typeface="Arial"/>
              </a:defRPr>
            </a:lvl2pPr>
            <a:lvl3pPr indent="-228600" lvl="2" marL="1371600" marR="0" rtl="0" algn="l">
              <a:spcBef>
                <a:spcPts val="200"/>
              </a:spcBef>
              <a:spcAft>
                <a:spcPts val="0"/>
              </a:spcAft>
              <a:buClr>
                <a:schemeClr val="lt2"/>
              </a:buClr>
              <a:buSzPts val="1600"/>
              <a:buFont typeface="Noto Sans Symbols"/>
              <a:buNone/>
              <a:defRPr b="0" i="0" sz="1000" u="none" cap="none" strike="noStrike">
                <a:solidFill>
                  <a:schemeClr val="lt1"/>
                </a:solidFill>
                <a:latin typeface="Arial"/>
                <a:ea typeface="Arial"/>
                <a:cs typeface="Arial"/>
                <a:sym typeface="Arial"/>
              </a:defRPr>
            </a:lvl3pPr>
            <a:lvl4pPr indent="-228600" lvl="3" marL="18288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4pPr>
            <a:lvl5pPr indent="-228600" lvl="4" marL="22860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5pPr>
            <a:lvl6pPr indent="-228600" lvl="5" marL="27432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6pPr>
            <a:lvl7pPr indent="-228600" lvl="6" marL="32004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7pPr>
            <a:lvl8pPr indent="-228600" lvl="7" marL="36576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8pPr>
            <a:lvl9pPr indent="-228600" lvl="8" marL="41148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9pPr>
          </a:lstStyle>
          <a:p/>
        </p:txBody>
      </p:sp>
      <p:sp>
        <p:nvSpPr>
          <p:cNvPr id="60" name="Google Shape;60;p9"/>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61" name="Google Shape;61;p9"/>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sz="10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62" name="Google Shape;62;p9"/>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lt1"/>
                </a:solidFill>
                <a:latin typeface="Arial"/>
                <a:ea typeface="Arial"/>
                <a:cs typeface="Arial"/>
                <a:sym typeface="Arial"/>
              </a:defRPr>
            </a:lvl1pPr>
            <a:lvl2pPr indent="0" lvl="1" marL="0" marR="0" rtl="0" algn="r">
              <a:spcBef>
                <a:spcPts val="0"/>
              </a:spcBef>
              <a:buNone/>
              <a:defRPr sz="1200">
                <a:solidFill>
                  <a:schemeClr val="lt1"/>
                </a:solidFill>
                <a:latin typeface="Arial"/>
                <a:ea typeface="Arial"/>
                <a:cs typeface="Arial"/>
                <a:sym typeface="Arial"/>
              </a:defRPr>
            </a:lvl2pPr>
            <a:lvl3pPr indent="0" lvl="2" marL="0" marR="0" rtl="0" algn="r">
              <a:spcBef>
                <a:spcPts val="0"/>
              </a:spcBef>
              <a:buNone/>
              <a:defRPr sz="1200">
                <a:solidFill>
                  <a:schemeClr val="lt1"/>
                </a:solidFill>
                <a:latin typeface="Arial"/>
                <a:ea typeface="Arial"/>
                <a:cs typeface="Arial"/>
                <a:sym typeface="Arial"/>
              </a:defRPr>
            </a:lvl3pPr>
            <a:lvl4pPr indent="0" lvl="3" marL="0" marR="0" rtl="0" algn="r">
              <a:spcBef>
                <a:spcPts val="0"/>
              </a:spcBef>
              <a:buNone/>
              <a:defRPr sz="1200">
                <a:solidFill>
                  <a:schemeClr val="lt1"/>
                </a:solidFill>
                <a:latin typeface="Arial"/>
                <a:ea typeface="Arial"/>
                <a:cs typeface="Arial"/>
                <a:sym typeface="Arial"/>
              </a:defRPr>
            </a:lvl4pPr>
            <a:lvl5pPr indent="0" lvl="4" marL="0" marR="0" rtl="0" algn="r">
              <a:spcBef>
                <a:spcPts val="0"/>
              </a:spcBef>
              <a:buNone/>
              <a:defRPr sz="1200">
                <a:solidFill>
                  <a:schemeClr val="lt1"/>
                </a:solidFill>
                <a:latin typeface="Arial"/>
                <a:ea typeface="Arial"/>
                <a:cs typeface="Arial"/>
                <a:sym typeface="Arial"/>
              </a:defRPr>
            </a:lvl5pPr>
            <a:lvl6pPr indent="0" lvl="5" marL="0" marR="0" rtl="0" algn="r">
              <a:spcBef>
                <a:spcPts val="0"/>
              </a:spcBef>
              <a:buNone/>
              <a:defRPr sz="1200">
                <a:solidFill>
                  <a:schemeClr val="lt1"/>
                </a:solidFill>
                <a:latin typeface="Arial"/>
                <a:ea typeface="Arial"/>
                <a:cs typeface="Arial"/>
                <a:sym typeface="Arial"/>
              </a:defRPr>
            </a:lvl6pPr>
            <a:lvl7pPr indent="0" lvl="6" marL="0" marR="0" rtl="0" algn="r">
              <a:spcBef>
                <a:spcPts val="0"/>
              </a:spcBef>
              <a:buNone/>
              <a:defRPr sz="1200">
                <a:solidFill>
                  <a:schemeClr val="lt1"/>
                </a:solidFill>
                <a:latin typeface="Arial"/>
                <a:ea typeface="Arial"/>
                <a:cs typeface="Arial"/>
                <a:sym typeface="Arial"/>
              </a:defRPr>
            </a:lvl7pPr>
            <a:lvl8pPr indent="0" lvl="7" marL="0" marR="0" rtl="0" algn="r">
              <a:spcBef>
                <a:spcPts val="0"/>
              </a:spcBef>
              <a:buNone/>
              <a:defRPr sz="1200">
                <a:solidFill>
                  <a:schemeClr val="lt1"/>
                </a:solidFill>
                <a:latin typeface="Arial"/>
                <a:ea typeface="Arial"/>
                <a:cs typeface="Arial"/>
                <a:sym typeface="Arial"/>
              </a:defRPr>
            </a:lvl8pPr>
            <a:lvl9pPr indent="0" lvl="8" marL="0" marR="0" rt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3" name="Shape 63"/>
        <p:cNvGrpSpPr/>
        <p:nvPr/>
      </p:nvGrpSpPr>
      <p:grpSpPr>
        <a:xfrm>
          <a:off x="0" y="0"/>
          <a:ext cx="0" cy="0"/>
          <a:chOff x="0" y="0"/>
          <a:chExt cx="0" cy="0"/>
        </a:xfrm>
      </p:grpSpPr>
      <p:sp>
        <p:nvSpPr>
          <p:cNvPr id="64" name="Google Shape;64;p10"/>
          <p:cNvSpPr txBox="1"/>
          <p:nvPr>
            <p:ph type="title"/>
          </p:nvPr>
        </p:nvSpPr>
        <p:spPr>
          <a:xfrm>
            <a:off x="914400" y="1828800"/>
            <a:ext cx="2953512" cy="2176272"/>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Clr>
                <a:schemeClr val="lt2"/>
              </a:buClr>
              <a:buSzPts val="1400"/>
              <a:buFont typeface="Arial"/>
              <a:buNone/>
              <a:defRPr b="0" i="0" sz="2800" u="none" cap="none" strike="noStrike">
                <a:solidFill>
                  <a:schemeClr val="lt2"/>
                </a:solidFill>
                <a:latin typeface="Arial"/>
                <a:ea typeface="Arial"/>
                <a:cs typeface="Arial"/>
                <a:sym typeface="Arial"/>
              </a:defRPr>
            </a:lvl1pPr>
            <a:lvl2pPr indent="0" lvl="1" marL="0" marR="0" rtl="0" algn="l">
              <a:spcBef>
                <a:spcPts val="0"/>
              </a:spcBef>
              <a:spcAft>
                <a:spcPts val="0"/>
              </a:spcAft>
              <a:buSzPts val="1400"/>
              <a:buNone/>
              <a:defRPr b="0" i="0" sz="1800" u="none" cap="none" strike="noStrike">
                <a:solidFill>
                  <a:schemeClr val="lt2"/>
                </a:solidFill>
              </a:defRPr>
            </a:lvl2pPr>
            <a:lvl3pPr indent="0" lvl="2" marL="0" marR="0" rtl="0" algn="l">
              <a:spcBef>
                <a:spcPts val="0"/>
              </a:spcBef>
              <a:spcAft>
                <a:spcPts val="0"/>
              </a:spcAft>
              <a:buSzPts val="1400"/>
              <a:buNone/>
              <a:defRPr b="0" i="0" sz="1800" u="none" cap="none" strike="noStrike">
                <a:solidFill>
                  <a:schemeClr val="lt2"/>
                </a:solidFill>
              </a:defRPr>
            </a:lvl3pPr>
            <a:lvl4pPr indent="0" lvl="3" marL="0" marR="0" rtl="0" algn="l">
              <a:spcBef>
                <a:spcPts val="0"/>
              </a:spcBef>
              <a:spcAft>
                <a:spcPts val="0"/>
              </a:spcAft>
              <a:buSzPts val="1400"/>
              <a:buNone/>
              <a:defRPr b="0" i="0" sz="1800" u="none" cap="none" strike="noStrike">
                <a:solidFill>
                  <a:schemeClr val="lt2"/>
                </a:solidFill>
              </a:defRPr>
            </a:lvl4pPr>
            <a:lvl5pPr indent="0" lvl="4" marL="0" marR="0" rtl="0" algn="l">
              <a:spcBef>
                <a:spcPts val="0"/>
              </a:spcBef>
              <a:spcAft>
                <a:spcPts val="0"/>
              </a:spcAft>
              <a:buSzPts val="1400"/>
              <a:buNone/>
              <a:defRPr b="0" i="0" sz="1800" u="none" cap="none" strike="noStrike">
                <a:solidFill>
                  <a:schemeClr val="lt2"/>
                </a:solidFill>
              </a:defRPr>
            </a:lvl5pPr>
            <a:lvl6pPr indent="0" lvl="5" marL="0" marR="0" rtl="0" algn="l">
              <a:spcBef>
                <a:spcPts val="0"/>
              </a:spcBef>
              <a:spcAft>
                <a:spcPts val="0"/>
              </a:spcAft>
              <a:buSzPts val="1400"/>
              <a:buNone/>
              <a:defRPr b="0" i="0" sz="1800" u="none" cap="none" strike="noStrike">
                <a:solidFill>
                  <a:schemeClr val="lt2"/>
                </a:solidFill>
              </a:defRPr>
            </a:lvl6pPr>
            <a:lvl7pPr indent="0" lvl="6" marL="0" marR="0" rtl="0" algn="l">
              <a:spcBef>
                <a:spcPts val="0"/>
              </a:spcBef>
              <a:spcAft>
                <a:spcPts val="0"/>
              </a:spcAft>
              <a:buSzPts val="1400"/>
              <a:buNone/>
              <a:defRPr b="0" i="0" sz="1800" u="none" cap="none" strike="noStrike">
                <a:solidFill>
                  <a:schemeClr val="lt2"/>
                </a:solidFill>
              </a:defRPr>
            </a:lvl7pPr>
            <a:lvl8pPr indent="0" lvl="7" marL="0" marR="0" rtl="0" algn="l">
              <a:spcBef>
                <a:spcPts val="0"/>
              </a:spcBef>
              <a:spcAft>
                <a:spcPts val="0"/>
              </a:spcAft>
              <a:buSzPts val="1400"/>
              <a:buNone/>
              <a:defRPr b="0" i="0" sz="1800" u="none" cap="none" strike="noStrike">
                <a:solidFill>
                  <a:schemeClr val="lt2"/>
                </a:solidFill>
              </a:defRPr>
            </a:lvl8pPr>
            <a:lvl9pPr indent="0" lvl="8" marL="0" marR="0" rtl="0" algn="l">
              <a:spcBef>
                <a:spcPts val="0"/>
              </a:spcBef>
              <a:spcAft>
                <a:spcPts val="0"/>
              </a:spcAft>
              <a:buSzPts val="1400"/>
              <a:buNone/>
              <a:defRPr b="0" i="0" sz="1800" u="none" cap="none" strike="noStrike">
                <a:solidFill>
                  <a:schemeClr val="lt2"/>
                </a:solidFill>
              </a:defRPr>
            </a:lvl9pPr>
          </a:lstStyle>
          <a:p/>
        </p:txBody>
      </p:sp>
      <p:sp>
        <p:nvSpPr>
          <p:cNvPr id="65" name="Google Shape;65;p10"/>
          <p:cNvSpPr/>
          <p:nvPr>
            <p:ph idx="2" type="pic"/>
          </p:nvPr>
        </p:nvSpPr>
        <p:spPr>
          <a:xfrm>
            <a:off x="4191000" y="2286000"/>
            <a:ext cx="4038600" cy="3352800"/>
          </a:xfrm>
          <a:prstGeom prst="rect">
            <a:avLst/>
          </a:prstGeom>
          <a:solidFill>
            <a:schemeClr val="accent2"/>
          </a:solidFill>
          <a:ln>
            <a:noFill/>
          </a:ln>
          <a:effectLst>
            <a:reflection blurRad="0" dir="5400000" dist="31750" endA="0" endPos="30000" fadeDir="5400000" kx="0" rotWithShape="0" algn="bl" stA="30000" stPos="0" sy="-100000" ky="0"/>
          </a:effectLst>
        </p:spPr>
        <p:txBody>
          <a:bodyPr anchorCtr="0" anchor="t" bIns="91425" lIns="91425" spcFirstLastPara="1" rIns="91425" wrap="square" tIns="91425"/>
          <a:lstStyle>
            <a:lvl1pPr indent="0" lvl="0" marL="0" marR="0" rtl="0" algn="l">
              <a:spcBef>
                <a:spcPts val="640"/>
              </a:spcBef>
              <a:spcAft>
                <a:spcPts val="0"/>
              </a:spcAft>
              <a:buClr>
                <a:schemeClr val="lt2"/>
              </a:buClr>
              <a:buSzPts val="1400"/>
              <a:buFont typeface="Noto Sans Symbols"/>
              <a:buNone/>
              <a:defRPr b="0" i="0" sz="3200" u="none" cap="none" strike="noStrike">
                <a:solidFill>
                  <a:schemeClr val="lt1"/>
                </a:solidFill>
                <a:latin typeface="Arial"/>
                <a:ea typeface="Arial"/>
                <a:cs typeface="Arial"/>
                <a:sym typeface="Arial"/>
              </a:defRPr>
            </a:lvl1pPr>
            <a:lvl2pPr indent="0" lvl="1" marL="457200" marR="0" rtl="0" algn="l">
              <a:spcBef>
                <a:spcPts val="560"/>
              </a:spcBef>
              <a:spcAft>
                <a:spcPts val="0"/>
              </a:spcAft>
              <a:buClr>
                <a:schemeClr val="lt2"/>
              </a:buClr>
              <a:buSzPts val="1400"/>
              <a:buFont typeface="Noto Sans Symbols"/>
              <a:buNone/>
              <a:defRPr b="0" i="0" sz="2800" u="none" cap="none" strike="noStrike">
                <a:solidFill>
                  <a:schemeClr val="lt1"/>
                </a:solidFill>
                <a:latin typeface="Arial"/>
                <a:ea typeface="Arial"/>
                <a:cs typeface="Arial"/>
                <a:sym typeface="Arial"/>
              </a:defRPr>
            </a:lvl2pPr>
            <a:lvl3pPr indent="0" lvl="2" marL="914400" marR="0" rtl="0" algn="l">
              <a:spcBef>
                <a:spcPts val="480"/>
              </a:spcBef>
              <a:spcAft>
                <a:spcPts val="0"/>
              </a:spcAft>
              <a:buClr>
                <a:schemeClr val="lt2"/>
              </a:buClr>
              <a:buSzPts val="1400"/>
              <a:buFont typeface="Noto Sans Symbols"/>
              <a:buNone/>
              <a:defRPr b="0" i="0" sz="2400" u="none" cap="none" strike="noStrike">
                <a:solidFill>
                  <a:schemeClr val="lt1"/>
                </a:solidFill>
                <a:latin typeface="Arial"/>
                <a:ea typeface="Arial"/>
                <a:cs typeface="Arial"/>
                <a:sym typeface="Arial"/>
              </a:defRPr>
            </a:lvl3pPr>
            <a:lvl4pPr indent="0" lvl="3" marL="1371600" marR="0" rtl="0" algn="l">
              <a:spcBef>
                <a:spcPts val="400"/>
              </a:spcBef>
              <a:spcAft>
                <a:spcPts val="0"/>
              </a:spcAft>
              <a:buClr>
                <a:schemeClr val="lt2"/>
              </a:buClr>
              <a:buSzPts val="1400"/>
              <a:buFont typeface="Noto Sans Symbols"/>
              <a:buNone/>
              <a:defRPr b="0" i="0" sz="2000" u="none" cap="none" strike="noStrike">
                <a:solidFill>
                  <a:schemeClr val="lt1"/>
                </a:solidFill>
                <a:latin typeface="Arial"/>
                <a:ea typeface="Arial"/>
                <a:cs typeface="Arial"/>
                <a:sym typeface="Arial"/>
              </a:defRPr>
            </a:lvl4pPr>
            <a:lvl5pPr indent="0" lvl="4" marL="1828800" marR="0" rtl="0" algn="l">
              <a:spcBef>
                <a:spcPts val="400"/>
              </a:spcBef>
              <a:spcAft>
                <a:spcPts val="0"/>
              </a:spcAft>
              <a:buClr>
                <a:schemeClr val="lt2"/>
              </a:buClr>
              <a:buSzPts val="1400"/>
              <a:buFont typeface="Noto Sans Symbols"/>
              <a:buNone/>
              <a:defRPr b="0" i="0" sz="2000" u="none" cap="none" strike="noStrike">
                <a:solidFill>
                  <a:schemeClr val="lt1"/>
                </a:solidFill>
                <a:latin typeface="Arial"/>
                <a:ea typeface="Arial"/>
                <a:cs typeface="Arial"/>
                <a:sym typeface="Arial"/>
              </a:defRPr>
            </a:lvl5pPr>
            <a:lvl6pPr indent="0" lvl="5" marL="2286000" marR="0" rtl="0" algn="l">
              <a:spcBef>
                <a:spcPts val="400"/>
              </a:spcBef>
              <a:spcAft>
                <a:spcPts val="0"/>
              </a:spcAft>
              <a:buClr>
                <a:schemeClr val="lt2"/>
              </a:buClr>
              <a:buSzPts val="1400"/>
              <a:buFont typeface="Noto Sans Symbols"/>
              <a:buNone/>
              <a:defRPr b="0" i="0" sz="2000" u="none" cap="none" strike="noStrike">
                <a:solidFill>
                  <a:schemeClr val="lt1"/>
                </a:solidFill>
                <a:latin typeface="Arial"/>
                <a:ea typeface="Arial"/>
                <a:cs typeface="Arial"/>
                <a:sym typeface="Arial"/>
              </a:defRPr>
            </a:lvl6pPr>
            <a:lvl7pPr indent="0" lvl="6" marL="2743200" marR="0" rtl="0" algn="l">
              <a:spcBef>
                <a:spcPts val="400"/>
              </a:spcBef>
              <a:spcAft>
                <a:spcPts val="0"/>
              </a:spcAft>
              <a:buClr>
                <a:schemeClr val="lt2"/>
              </a:buClr>
              <a:buSzPts val="1400"/>
              <a:buFont typeface="Noto Sans Symbols"/>
              <a:buNone/>
              <a:defRPr b="0" i="0" sz="2000" u="none" cap="none" strike="noStrike">
                <a:solidFill>
                  <a:schemeClr val="lt1"/>
                </a:solidFill>
                <a:latin typeface="Arial"/>
                <a:ea typeface="Arial"/>
                <a:cs typeface="Arial"/>
                <a:sym typeface="Arial"/>
              </a:defRPr>
            </a:lvl7pPr>
            <a:lvl8pPr indent="0" lvl="7" marL="3200400" marR="0" rtl="0" algn="l">
              <a:spcBef>
                <a:spcPts val="400"/>
              </a:spcBef>
              <a:spcAft>
                <a:spcPts val="0"/>
              </a:spcAft>
              <a:buClr>
                <a:schemeClr val="lt2"/>
              </a:buClr>
              <a:buSzPts val="1400"/>
              <a:buFont typeface="Noto Sans Symbols"/>
              <a:buNone/>
              <a:defRPr b="0" i="0" sz="2000" u="none" cap="none" strike="noStrike">
                <a:solidFill>
                  <a:schemeClr val="lt1"/>
                </a:solidFill>
                <a:latin typeface="Arial"/>
                <a:ea typeface="Arial"/>
                <a:cs typeface="Arial"/>
                <a:sym typeface="Arial"/>
              </a:defRPr>
            </a:lvl8pPr>
            <a:lvl9pPr indent="0" lvl="8" marL="3657600" marR="0" rtl="0" algn="l">
              <a:spcBef>
                <a:spcPts val="400"/>
              </a:spcBef>
              <a:spcAft>
                <a:spcPts val="0"/>
              </a:spcAft>
              <a:buClr>
                <a:schemeClr val="lt2"/>
              </a:buClr>
              <a:buSzPts val="1400"/>
              <a:buFont typeface="Noto Sans Symbols"/>
              <a:buNone/>
              <a:defRPr b="0" i="0" sz="2000" u="none" cap="none" strike="noStrike">
                <a:solidFill>
                  <a:schemeClr val="lt1"/>
                </a:solidFill>
                <a:latin typeface="Arial"/>
                <a:ea typeface="Arial"/>
                <a:cs typeface="Arial"/>
                <a:sym typeface="Arial"/>
              </a:defRPr>
            </a:lvl9pPr>
          </a:lstStyle>
          <a:p/>
        </p:txBody>
      </p:sp>
      <p:sp>
        <p:nvSpPr>
          <p:cNvPr id="66" name="Google Shape;66;p10"/>
          <p:cNvSpPr txBox="1"/>
          <p:nvPr>
            <p:ph idx="1" type="body"/>
          </p:nvPr>
        </p:nvSpPr>
        <p:spPr>
          <a:xfrm>
            <a:off x="914400" y="4059936"/>
            <a:ext cx="2953512" cy="2249424"/>
          </a:xfrm>
          <a:prstGeom prst="rect">
            <a:avLst/>
          </a:prstGeom>
          <a:noFill/>
          <a:ln>
            <a:noFill/>
          </a:ln>
        </p:spPr>
        <p:txBody>
          <a:bodyPr anchorCtr="0" anchor="t" bIns="91425" lIns="91425" spcFirstLastPara="1" rIns="91425" wrap="square" tIns="91425"/>
          <a:lstStyle>
            <a:lvl1pPr indent="-228600" lvl="0" marL="457200" marR="0" rtl="0" algn="l">
              <a:spcBef>
                <a:spcPts val="280"/>
              </a:spcBef>
              <a:spcAft>
                <a:spcPts val="0"/>
              </a:spcAft>
              <a:buClr>
                <a:schemeClr val="lt2"/>
              </a:buClr>
              <a:buSzPts val="2000"/>
              <a:buFont typeface="Noto Sans Symbols"/>
              <a:buNone/>
              <a:defRPr b="0" i="0" sz="1400" u="none" cap="none" strike="noStrike">
                <a:solidFill>
                  <a:schemeClr val="lt1"/>
                </a:solidFill>
                <a:latin typeface="Arial"/>
                <a:ea typeface="Arial"/>
                <a:cs typeface="Arial"/>
                <a:sym typeface="Arial"/>
              </a:defRPr>
            </a:lvl1pPr>
            <a:lvl2pPr indent="-228600" lvl="1" marL="914400" marR="0" rtl="0" algn="l">
              <a:spcBef>
                <a:spcPts val="240"/>
              </a:spcBef>
              <a:spcAft>
                <a:spcPts val="0"/>
              </a:spcAft>
              <a:buClr>
                <a:schemeClr val="lt2"/>
              </a:buClr>
              <a:buSzPts val="1800"/>
              <a:buFont typeface="Noto Sans Symbols"/>
              <a:buNone/>
              <a:defRPr b="0" i="0" sz="1200" u="none" cap="none" strike="noStrike">
                <a:solidFill>
                  <a:schemeClr val="lt1"/>
                </a:solidFill>
                <a:latin typeface="Arial"/>
                <a:ea typeface="Arial"/>
                <a:cs typeface="Arial"/>
                <a:sym typeface="Arial"/>
              </a:defRPr>
            </a:lvl2pPr>
            <a:lvl3pPr indent="-228600" lvl="2" marL="1371600" marR="0" rtl="0" algn="l">
              <a:spcBef>
                <a:spcPts val="200"/>
              </a:spcBef>
              <a:spcAft>
                <a:spcPts val="0"/>
              </a:spcAft>
              <a:buClr>
                <a:schemeClr val="lt2"/>
              </a:buClr>
              <a:buSzPts val="1600"/>
              <a:buFont typeface="Noto Sans Symbols"/>
              <a:buNone/>
              <a:defRPr b="0" i="0" sz="1000" u="none" cap="none" strike="noStrike">
                <a:solidFill>
                  <a:schemeClr val="lt1"/>
                </a:solidFill>
                <a:latin typeface="Arial"/>
                <a:ea typeface="Arial"/>
                <a:cs typeface="Arial"/>
                <a:sym typeface="Arial"/>
              </a:defRPr>
            </a:lvl3pPr>
            <a:lvl4pPr indent="-228600" lvl="3" marL="18288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4pPr>
            <a:lvl5pPr indent="-228600" lvl="4" marL="22860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5pPr>
            <a:lvl6pPr indent="-228600" lvl="5" marL="27432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6pPr>
            <a:lvl7pPr indent="-228600" lvl="6" marL="32004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7pPr>
            <a:lvl8pPr indent="-228600" lvl="7" marL="36576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8pPr>
            <a:lvl9pPr indent="-228600" lvl="8" marL="4114800" marR="0" rtl="0" algn="l">
              <a:spcBef>
                <a:spcPts val="180"/>
              </a:spcBef>
              <a:spcAft>
                <a:spcPts val="0"/>
              </a:spcAft>
              <a:buClr>
                <a:schemeClr val="lt2"/>
              </a:buClr>
              <a:buSzPts val="1400"/>
              <a:buFont typeface="Noto Sans Symbols"/>
              <a:buNone/>
              <a:defRPr b="0" i="0" sz="900" u="none" cap="none" strike="noStrike">
                <a:solidFill>
                  <a:schemeClr val="lt1"/>
                </a:solidFill>
                <a:latin typeface="Arial"/>
                <a:ea typeface="Arial"/>
                <a:cs typeface="Arial"/>
                <a:sym typeface="Arial"/>
              </a:defRPr>
            </a:lvl9pPr>
          </a:lstStyle>
          <a:p/>
        </p:txBody>
      </p:sp>
      <p:sp>
        <p:nvSpPr>
          <p:cNvPr id="67" name="Google Shape;67;p10"/>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sz="12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68" name="Google Shape;68;p10"/>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sz="1000">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69" name="Google Shape;69;p10"/>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sz="1200">
                <a:solidFill>
                  <a:schemeClr val="lt1"/>
                </a:solidFill>
                <a:latin typeface="Arial"/>
                <a:ea typeface="Arial"/>
                <a:cs typeface="Arial"/>
                <a:sym typeface="Arial"/>
              </a:defRPr>
            </a:lvl1pPr>
            <a:lvl2pPr indent="0" lvl="1" marL="0" marR="0" rtl="0" algn="r">
              <a:spcBef>
                <a:spcPts val="0"/>
              </a:spcBef>
              <a:buNone/>
              <a:defRPr sz="1200">
                <a:solidFill>
                  <a:schemeClr val="lt1"/>
                </a:solidFill>
                <a:latin typeface="Arial"/>
                <a:ea typeface="Arial"/>
                <a:cs typeface="Arial"/>
                <a:sym typeface="Arial"/>
              </a:defRPr>
            </a:lvl2pPr>
            <a:lvl3pPr indent="0" lvl="2" marL="0" marR="0" rtl="0" algn="r">
              <a:spcBef>
                <a:spcPts val="0"/>
              </a:spcBef>
              <a:buNone/>
              <a:defRPr sz="1200">
                <a:solidFill>
                  <a:schemeClr val="lt1"/>
                </a:solidFill>
                <a:latin typeface="Arial"/>
                <a:ea typeface="Arial"/>
                <a:cs typeface="Arial"/>
                <a:sym typeface="Arial"/>
              </a:defRPr>
            </a:lvl3pPr>
            <a:lvl4pPr indent="0" lvl="3" marL="0" marR="0" rtl="0" algn="r">
              <a:spcBef>
                <a:spcPts val="0"/>
              </a:spcBef>
              <a:buNone/>
              <a:defRPr sz="1200">
                <a:solidFill>
                  <a:schemeClr val="lt1"/>
                </a:solidFill>
                <a:latin typeface="Arial"/>
                <a:ea typeface="Arial"/>
                <a:cs typeface="Arial"/>
                <a:sym typeface="Arial"/>
              </a:defRPr>
            </a:lvl4pPr>
            <a:lvl5pPr indent="0" lvl="4" marL="0" marR="0" rtl="0" algn="r">
              <a:spcBef>
                <a:spcPts val="0"/>
              </a:spcBef>
              <a:buNone/>
              <a:defRPr sz="1200">
                <a:solidFill>
                  <a:schemeClr val="lt1"/>
                </a:solidFill>
                <a:latin typeface="Arial"/>
                <a:ea typeface="Arial"/>
                <a:cs typeface="Arial"/>
                <a:sym typeface="Arial"/>
              </a:defRPr>
            </a:lvl5pPr>
            <a:lvl6pPr indent="0" lvl="5" marL="0" marR="0" rtl="0" algn="r">
              <a:spcBef>
                <a:spcPts val="0"/>
              </a:spcBef>
              <a:buNone/>
              <a:defRPr sz="1200">
                <a:solidFill>
                  <a:schemeClr val="lt1"/>
                </a:solidFill>
                <a:latin typeface="Arial"/>
                <a:ea typeface="Arial"/>
                <a:cs typeface="Arial"/>
                <a:sym typeface="Arial"/>
              </a:defRPr>
            </a:lvl6pPr>
            <a:lvl7pPr indent="0" lvl="6" marL="0" marR="0" rtl="0" algn="r">
              <a:spcBef>
                <a:spcPts val="0"/>
              </a:spcBef>
              <a:buNone/>
              <a:defRPr sz="1200">
                <a:solidFill>
                  <a:schemeClr val="lt1"/>
                </a:solidFill>
                <a:latin typeface="Arial"/>
                <a:ea typeface="Arial"/>
                <a:cs typeface="Arial"/>
                <a:sym typeface="Arial"/>
              </a:defRPr>
            </a:lvl7pPr>
            <a:lvl8pPr indent="0" lvl="7" marL="0" marR="0" rtl="0" algn="r">
              <a:spcBef>
                <a:spcPts val="0"/>
              </a:spcBef>
              <a:buNone/>
              <a:defRPr sz="1200">
                <a:solidFill>
                  <a:schemeClr val="lt1"/>
                </a:solidFill>
                <a:latin typeface="Arial"/>
                <a:ea typeface="Arial"/>
                <a:cs typeface="Arial"/>
                <a:sym typeface="Arial"/>
              </a:defRPr>
            </a:lvl8pPr>
            <a:lvl9pPr indent="0" lvl="8" marL="0" marR="0" rtl="0" algn="r">
              <a:spcBef>
                <a:spcPts val="0"/>
              </a:spcBef>
              <a:buNone/>
              <a:defRPr sz="1200">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gradFill>
          <a:gsLst>
            <a:gs pos="0">
              <a:srgbClr val="242C32"/>
            </a:gs>
            <a:gs pos="65000">
              <a:srgbClr val="272F36"/>
            </a:gs>
            <a:gs pos="100000">
              <a:srgbClr val="5F6773"/>
            </a:gs>
          </a:gsLst>
          <a:lin ang="5400000" scaled="0"/>
        </a:gradFill>
      </p:bgPr>
    </p:bg>
    <p:spTree>
      <p:nvGrpSpPr>
        <p:cNvPr id="5" name="Shape 5"/>
        <p:cNvGrpSpPr/>
        <p:nvPr/>
      </p:nvGrpSpPr>
      <p:grpSpPr>
        <a:xfrm>
          <a:off x="0" y="0"/>
          <a:ext cx="0" cy="0"/>
          <a:chOff x="0" y="0"/>
          <a:chExt cx="0" cy="0"/>
        </a:xfrm>
      </p:grpSpPr>
      <p:sp>
        <p:nvSpPr>
          <p:cNvPr id="6" name="Google Shape;6;p1"/>
          <p:cNvSpPr/>
          <p:nvPr/>
        </p:nvSpPr>
        <p:spPr>
          <a:xfrm>
            <a:off x="8435268" y="573807"/>
            <a:ext cx="86236" cy="572316"/>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7" name="Google Shape;7;p1"/>
          <p:cNvSpPr/>
          <p:nvPr/>
        </p:nvSpPr>
        <p:spPr>
          <a:xfrm>
            <a:off x="8569419" y="573807"/>
            <a:ext cx="576072" cy="572316"/>
          </a:xfrm>
          <a:prstGeom prst="rect">
            <a:avLst/>
          </a:prstGeom>
          <a:solidFill>
            <a:schemeClr val="lt2"/>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sp>
        <p:nvSpPr>
          <p:cNvPr id="8" name="Google Shape;8;p1"/>
          <p:cNvSpPr txBox="1"/>
          <p:nvPr>
            <p:ph type="title"/>
          </p:nvPr>
        </p:nvSpPr>
        <p:spPr>
          <a:xfrm>
            <a:off x="914400" y="1544715"/>
            <a:ext cx="7315200" cy="1154097"/>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Clr>
                <a:schemeClr val="lt2"/>
              </a:buClr>
              <a:buSzPts val="1400"/>
              <a:buFont typeface="Arial"/>
              <a:buNone/>
              <a:defRPr b="0" i="0" sz="4000" u="none" cap="none" strike="noStrike">
                <a:solidFill>
                  <a:schemeClr val="lt2"/>
                </a:solidFill>
                <a:latin typeface="Arial"/>
                <a:ea typeface="Arial"/>
                <a:cs typeface="Arial"/>
                <a:sym typeface="Arial"/>
              </a:defRPr>
            </a:lvl1pPr>
            <a:lvl2pPr indent="0" lvl="1" marL="0" marR="0" rtl="0" algn="l">
              <a:spcBef>
                <a:spcPts val="0"/>
              </a:spcBef>
              <a:spcAft>
                <a:spcPts val="0"/>
              </a:spcAft>
              <a:buSzPts val="1400"/>
              <a:buNone/>
              <a:defRPr b="0" i="0" sz="1800" u="none" cap="none" strike="noStrike">
                <a:solidFill>
                  <a:schemeClr val="lt2"/>
                </a:solidFill>
              </a:defRPr>
            </a:lvl2pPr>
            <a:lvl3pPr indent="0" lvl="2" marL="0" marR="0" rtl="0" algn="l">
              <a:spcBef>
                <a:spcPts val="0"/>
              </a:spcBef>
              <a:spcAft>
                <a:spcPts val="0"/>
              </a:spcAft>
              <a:buSzPts val="1400"/>
              <a:buNone/>
              <a:defRPr b="0" i="0" sz="1800" u="none" cap="none" strike="noStrike">
                <a:solidFill>
                  <a:schemeClr val="lt2"/>
                </a:solidFill>
              </a:defRPr>
            </a:lvl3pPr>
            <a:lvl4pPr indent="0" lvl="3" marL="0" marR="0" rtl="0" algn="l">
              <a:spcBef>
                <a:spcPts val="0"/>
              </a:spcBef>
              <a:spcAft>
                <a:spcPts val="0"/>
              </a:spcAft>
              <a:buSzPts val="1400"/>
              <a:buNone/>
              <a:defRPr b="0" i="0" sz="1800" u="none" cap="none" strike="noStrike">
                <a:solidFill>
                  <a:schemeClr val="lt2"/>
                </a:solidFill>
              </a:defRPr>
            </a:lvl4pPr>
            <a:lvl5pPr indent="0" lvl="4" marL="0" marR="0" rtl="0" algn="l">
              <a:spcBef>
                <a:spcPts val="0"/>
              </a:spcBef>
              <a:spcAft>
                <a:spcPts val="0"/>
              </a:spcAft>
              <a:buSzPts val="1400"/>
              <a:buNone/>
              <a:defRPr b="0" i="0" sz="1800" u="none" cap="none" strike="noStrike">
                <a:solidFill>
                  <a:schemeClr val="lt2"/>
                </a:solidFill>
              </a:defRPr>
            </a:lvl5pPr>
            <a:lvl6pPr indent="0" lvl="5" marL="0" marR="0" rtl="0" algn="l">
              <a:spcBef>
                <a:spcPts val="0"/>
              </a:spcBef>
              <a:spcAft>
                <a:spcPts val="0"/>
              </a:spcAft>
              <a:buSzPts val="1400"/>
              <a:buNone/>
              <a:defRPr b="0" i="0" sz="1800" u="none" cap="none" strike="noStrike">
                <a:solidFill>
                  <a:schemeClr val="lt2"/>
                </a:solidFill>
              </a:defRPr>
            </a:lvl6pPr>
            <a:lvl7pPr indent="0" lvl="6" marL="0" marR="0" rtl="0" algn="l">
              <a:spcBef>
                <a:spcPts val="0"/>
              </a:spcBef>
              <a:spcAft>
                <a:spcPts val="0"/>
              </a:spcAft>
              <a:buSzPts val="1400"/>
              <a:buNone/>
              <a:defRPr b="0" i="0" sz="1800" u="none" cap="none" strike="noStrike">
                <a:solidFill>
                  <a:schemeClr val="lt2"/>
                </a:solidFill>
              </a:defRPr>
            </a:lvl7pPr>
            <a:lvl8pPr indent="0" lvl="7" marL="0" marR="0" rtl="0" algn="l">
              <a:spcBef>
                <a:spcPts val="0"/>
              </a:spcBef>
              <a:spcAft>
                <a:spcPts val="0"/>
              </a:spcAft>
              <a:buSzPts val="1400"/>
              <a:buNone/>
              <a:defRPr b="0" i="0" sz="1800" u="none" cap="none" strike="noStrike">
                <a:solidFill>
                  <a:schemeClr val="lt2"/>
                </a:solidFill>
              </a:defRPr>
            </a:lvl8pPr>
            <a:lvl9pPr indent="0" lvl="8" marL="0" marR="0" rtl="0" algn="l">
              <a:spcBef>
                <a:spcPts val="0"/>
              </a:spcBef>
              <a:spcAft>
                <a:spcPts val="0"/>
              </a:spcAft>
              <a:buSzPts val="1400"/>
              <a:buNone/>
              <a:defRPr b="0" i="0" sz="1800" u="none" cap="none" strike="noStrike">
                <a:solidFill>
                  <a:schemeClr val="lt2"/>
                </a:solidFill>
              </a:defRPr>
            </a:lvl9pPr>
          </a:lstStyle>
          <a:p/>
        </p:txBody>
      </p:sp>
      <p:sp>
        <p:nvSpPr>
          <p:cNvPr id="9" name="Google Shape;9;p1"/>
          <p:cNvSpPr txBox="1"/>
          <p:nvPr>
            <p:ph idx="1" type="body"/>
          </p:nvPr>
        </p:nvSpPr>
        <p:spPr>
          <a:xfrm>
            <a:off x="914400" y="2769833"/>
            <a:ext cx="7315200" cy="3539527"/>
          </a:xfrm>
          <a:prstGeom prst="rect">
            <a:avLst/>
          </a:prstGeom>
          <a:noFill/>
          <a:ln>
            <a:noFill/>
          </a:ln>
        </p:spPr>
        <p:txBody>
          <a:bodyPr anchorCtr="0" anchor="t" bIns="91425" lIns="91425" spcFirstLastPara="1" rIns="91425" wrap="square" tIns="91425"/>
          <a:lstStyle>
            <a:lvl1pPr indent="-355600" lvl="0" marL="457200" marR="0" rtl="0" algn="l">
              <a:spcBef>
                <a:spcPts val="400"/>
              </a:spcBef>
              <a:spcAft>
                <a:spcPts val="0"/>
              </a:spcAft>
              <a:buClr>
                <a:schemeClr val="lt2"/>
              </a:buClr>
              <a:buSzPts val="2000"/>
              <a:buFont typeface="Noto Sans Symbols"/>
              <a:buChar char="▪"/>
              <a:defRPr b="0" i="0" sz="2000" u="none" cap="none" strike="noStrike">
                <a:solidFill>
                  <a:schemeClr val="lt1"/>
                </a:solidFill>
                <a:latin typeface="Arial"/>
                <a:ea typeface="Arial"/>
                <a:cs typeface="Arial"/>
                <a:sym typeface="Arial"/>
              </a:defRPr>
            </a:lvl1pPr>
            <a:lvl2pPr indent="-342900" lvl="1" marL="914400" marR="0" rtl="0" algn="l">
              <a:spcBef>
                <a:spcPts val="360"/>
              </a:spcBef>
              <a:spcAft>
                <a:spcPts val="0"/>
              </a:spcAft>
              <a:buClr>
                <a:schemeClr val="lt2"/>
              </a:buClr>
              <a:buSzPts val="1800"/>
              <a:buFont typeface="Noto Sans Symbols"/>
              <a:buChar char="▪"/>
              <a:defRPr b="0" i="0" sz="1800" u="none" cap="none" strike="noStrike">
                <a:solidFill>
                  <a:schemeClr val="lt1"/>
                </a:solidFill>
                <a:latin typeface="Arial"/>
                <a:ea typeface="Arial"/>
                <a:cs typeface="Arial"/>
                <a:sym typeface="Arial"/>
              </a:defRPr>
            </a:lvl2pPr>
            <a:lvl3pPr indent="-330200" lvl="2" marL="1371600" marR="0" rtl="0" algn="l">
              <a:spcBef>
                <a:spcPts val="320"/>
              </a:spcBef>
              <a:spcAft>
                <a:spcPts val="0"/>
              </a:spcAft>
              <a:buClr>
                <a:schemeClr val="lt2"/>
              </a:buClr>
              <a:buSzPts val="1600"/>
              <a:buFont typeface="Noto Sans Symbols"/>
              <a:buChar char="▪"/>
              <a:defRPr b="0" i="0" sz="1600" u="none" cap="none" strike="noStrike">
                <a:solidFill>
                  <a:schemeClr val="lt1"/>
                </a:solidFill>
                <a:latin typeface="Arial"/>
                <a:ea typeface="Arial"/>
                <a:cs typeface="Arial"/>
                <a:sym typeface="Arial"/>
              </a:defRPr>
            </a:lvl3pPr>
            <a:lvl4pPr indent="-317500" lvl="3" marL="1828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4pPr>
            <a:lvl5pPr indent="-317500" lvl="4" marL="22860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5pPr>
            <a:lvl6pPr indent="-317500" lvl="5" marL="27432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6pPr>
            <a:lvl7pPr indent="-317500" lvl="6" marL="32004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7pPr>
            <a:lvl8pPr indent="-317500" lvl="7" marL="36576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8pPr>
            <a:lvl9pPr indent="-317500" lvl="8" marL="4114800" marR="0" rtl="0" algn="l">
              <a:spcBef>
                <a:spcPts val="280"/>
              </a:spcBef>
              <a:spcAft>
                <a:spcPts val="0"/>
              </a:spcAft>
              <a:buClr>
                <a:schemeClr val="lt2"/>
              </a:buClr>
              <a:buSzPts val="1400"/>
              <a:buFont typeface="Noto Sans Symbols"/>
              <a:buChar char="▪"/>
              <a:defRPr b="0" i="0" sz="1400" u="none" cap="none" strike="noStrike">
                <a:solidFill>
                  <a:schemeClr val="lt1"/>
                </a:solidFill>
                <a:latin typeface="Arial"/>
                <a:ea typeface="Arial"/>
                <a:cs typeface="Arial"/>
                <a:sym typeface="Arial"/>
              </a:defRPr>
            </a:lvl9pPr>
          </a:lstStyle>
          <a:p/>
        </p:txBody>
      </p:sp>
      <p:sp>
        <p:nvSpPr>
          <p:cNvPr id="10" name="Google Shape;10;p1"/>
          <p:cNvSpPr txBox="1"/>
          <p:nvPr>
            <p:ph idx="10" type="dt"/>
          </p:nvPr>
        </p:nvSpPr>
        <p:spPr>
          <a:xfrm>
            <a:off x="6007690" y="548797"/>
            <a:ext cx="1189132" cy="297918"/>
          </a:xfrm>
          <a:prstGeom prst="rect">
            <a:avLst/>
          </a:prstGeom>
          <a:noFill/>
          <a:ln>
            <a:noFill/>
          </a:ln>
        </p:spPr>
        <p:txBody>
          <a:bodyPr anchorCtr="0" anchor="ctr"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
        <p:nvSpPr>
          <p:cNvPr id="11" name="Google Shape;11;p1"/>
          <p:cNvSpPr txBox="1"/>
          <p:nvPr>
            <p:ph idx="12" type="sldNum"/>
          </p:nvPr>
        </p:nvSpPr>
        <p:spPr>
          <a:xfrm>
            <a:off x="7314415" y="548797"/>
            <a:ext cx="941203" cy="301752"/>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lt1"/>
                </a:solidFill>
                <a:latin typeface="Arial"/>
                <a:ea typeface="Arial"/>
                <a:cs typeface="Arial"/>
                <a:sym typeface="Arial"/>
              </a:defRPr>
            </a:lvl1pPr>
            <a:lvl2pPr indent="0" lvl="1" marL="0" marR="0" rtl="0" algn="r">
              <a:spcBef>
                <a:spcPts val="0"/>
              </a:spcBef>
              <a:buNone/>
              <a:defRPr b="0" i="0" sz="1200" u="none" cap="none" strike="noStrike">
                <a:solidFill>
                  <a:schemeClr val="lt1"/>
                </a:solidFill>
                <a:latin typeface="Arial"/>
                <a:ea typeface="Arial"/>
                <a:cs typeface="Arial"/>
                <a:sym typeface="Arial"/>
              </a:defRPr>
            </a:lvl2pPr>
            <a:lvl3pPr indent="0" lvl="2" marL="0" marR="0" rtl="0" algn="r">
              <a:spcBef>
                <a:spcPts val="0"/>
              </a:spcBef>
              <a:buNone/>
              <a:defRPr b="0" i="0" sz="1200" u="none" cap="none" strike="noStrike">
                <a:solidFill>
                  <a:schemeClr val="lt1"/>
                </a:solidFill>
                <a:latin typeface="Arial"/>
                <a:ea typeface="Arial"/>
                <a:cs typeface="Arial"/>
                <a:sym typeface="Arial"/>
              </a:defRPr>
            </a:lvl3pPr>
            <a:lvl4pPr indent="0" lvl="3" marL="0" marR="0" rtl="0" algn="r">
              <a:spcBef>
                <a:spcPts val="0"/>
              </a:spcBef>
              <a:buNone/>
              <a:defRPr b="0" i="0" sz="1200" u="none" cap="none" strike="noStrike">
                <a:solidFill>
                  <a:schemeClr val="lt1"/>
                </a:solidFill>
                <a:latin typeface="Arial"/>
                <a:ea typeface="Arial"/>
                <a:cs typeface="Arial"/>
                <a:sym typeface="Arial"/>
              </a:defRPr>
            </a:lvl4pPr>
            <a:lvl5pPr indent="0" lvl="4" marL="0" marR="0" rtl="0" algn="r">
              <a:spcBef>
                <a:spcPts val="0"/>
              </a:spcBef>
              <a:buNone/>
              <a:defRPr b="0" i="0" sz="1200" u="none" cap="none" strike="noStrike">
                <a:solidFill>
                  <a:schemeClr val="lt1"/>
                </a:solidFill>
                <a:latin typeface="Arial"/>
                <a:ea typeface="Arial"/>
                <a:cs typeface="Arial"/>
                <a:sym typeface="Arial"/>
              </a:defRPr>
            </a:lvl5pPr>
            <a:lvl6pPr indent="0" lvl="5" marL="0" marR="0" rtl="0" algn="r">
              <a:spcBef>
                <a:spcPts val="0"/>
              </a:spcBef>
              <a:buNone/>
              <a:defRPr b="0" i="0" sz="1200" u="none" cap="none" strike="noStrike">
                <a:solidFill>
                  <a:schemeClr val="lt1"/>
                </a:solidFill>
                <a:latin typeface="Arial"/>
                <a:ea typeface="Arial"/>
                <a:cs typeface="Arial"/>
                <a:sym typeface="Arial"/>
              </a:defRPr>
            </a:lvl6pPr>
            <a:lvl7pPr indent="0" lvl="6" marL="0" marR="0" rtl="0" algn="r">
              <a:spcBef>
                <a:spcPts val="0"/>
              </a:spcBef>
              <a:buNone/>
              <a:defRPr b="0" i="0" sz="1200" u="none" cap="none" strike="noStrike">
                <a:solidFill>
                  <a:schemeClr val="lt1"/>
                </a:solidFill>
                <a:latin typeface="Arial"/>
                <a:ea typeface="Arial"/>
                <a:cs typeface="Arial"/>
                <a:sym typeface="Arial"/>
              </a:defRPr>
            </a:lvl7pPr>
            <a:lvl8pPr indent="0" lvl="7" marL="0" marR="0" rtl="0" algn="r">
              <a:spcBef>
                <a:spcPts val="0"/>
              </a:spcBef>
              <a:buNone/>
              <a:defRPr b="0" i="0" sz="1200" u="none" cap="none" strike="noStrike">
                <a:solidFill>
                  <a:schemeClr val="lt1"/>
                </a:solidFill>
                <a:latin typeface="Arial"/>
                <a:ea typeface="Arial"/>
                <a:cs typeface="Arial"/>
                <a:sym typeface="Arial"/>
              </a:defRPr>
            </a:lvl8pPr>
            <a:lvl9pPr indent="0" lvl="8" marL="0" marR="0" rtl="0" algn="r">
              <a:spcBef>
                <a:spcPts val="0"/>
              </a:spcBef>
              <a:buNone/>
              <a:defRPr b="0" i="0" sz="12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12" name="Google Shape;12;p1"/>
          <p:cNvSpPr txBox="1"/>
          <p:nvPr>
            <p:ph idx="11" type="ftr"/>
          </p:nvPr>
        </p:nvSpPr>
        <p:spPr>
          <a:xfrm>
            <a:off x="6008688" y="855956"/>
            <a:ext cx="2246489" cy="301227"/>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b="0" i="0" sz="1000" u="none" cap="none" strike="noStrike">
                <a:solidFill>
                  <a:schemeClr val="lt1"/>
                </a:solidFill>
                <a:latin typeface="Arial"/>
                <a:ea typeface="Arial"/>
                <a:cs typeface="Arial"/>
                <a:sym typeface="Arial"/>
              </a:defRPr>
            </a:lvl1pPr>
            <a:lvl2pPr indent="0" lvl="1" marL="457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2pPr>
            <a:lvl3pPr indent="0" lvl="2" marL="914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3pPr>
            <a:lvl4pPr indent="0" lvl="3" marL="1371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4pPr>
            <a:lvl5pPr indent="0" lvl="4" marL="18288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5pPr>
            <a:lvl6pPr indent="0" lvl="5" marL="22860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6pPr>
            <a:lvl7pPr indent="0" lvl="6" marL="27432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7pPr>
            <a:lvl8pPr indent="0" lvl="7" marL="32004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8pPr>
            <a:lvl9pPr indent="0" lvl="8" marL="3657600" marR="0" rtl="0" algn="l">
              <a:spcBef>
                <a:spcPts val="0"/>
              </a:spcBef>
              <a:spcAft>
                <a:spcPts val="0"/>
              </a:spcAft>
              <a:buSzPts val="1400"/>
              <a:buNone/>
              <a:defRPr b="0" i="0" sz="1800" u="none" cap="none" strike="noStrike">
                <a:solidFill>
                  <a:schemeClr val="lt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3.png"/><Relationship Id="rId5"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3"/>
          <p:cNvSpPr txBox="1"/>
          <p:nvPr>
            <p:ph type="ctrTitle"/>
          </p:nvPr>
        </p:nvSpPr>
        <p:spPr>
          <a:xfrm>
            <a:off x="1219200" y="381000"/>
            <a:ext cx="4648200" cy="9906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Clr>
                <a:srgbClr val="FFB666"/>
              </a:buClr>
              <a:buFont typeface="Nunito"/>
              <a:buNone/>
            </a:pPr>
            <a:r>
              <a:rPr b="1" i="0" lang="en-US" sz="4800" u="none" cap="none" strike="noStrike">
                <a:solidFill>
                  <a:srgbClr val="FFB666"/>
                </a:solidFill>
                <a:latin typeface="Nunito"/>
                <a:ea typeface="Nunito"/>
                <a:cs typeface="Nunito"/>
                <a:sym typeface="Nunito"/>
              </a:rPr>
              <a:t>The Third Eye</a:t>
            </a:r>
            <a:endParaRPr b="1" i="0" sz="4800" u="none" cap="none" strike="noStrike">
              <a:solidFill>
                <a:srgbClr val="FFB666"/>
              </a:solidFill>
              <a:latin typeface="Nunito"/>
              <a:ea typeface="Nunito"/>
              <a:cs typeface="Nunito"/>
              <a:sym typeface="Nunito"/>
            </a:endParaRPr>
          </a:p>
        </p:txBody>
      </p:sp>
      <p:sp>
        <p:nvSpPr>
          <p:cNvPr id="87" name="Google Shape;87;p13"/>
          <p:cNvSpPr txBox="1"/>
          <p:nvPr/>
        </p:nvSpPr>
        <p:spPr>
          <a:xfrm>
            <a:off x="2971800" y="1524000"/>
            <a:ext cx="38100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n-US" sz="2400" u="none" cap="none" strike="noStrike">
                <a:solidFill>
                  <a:srgbClr val="DDDCF6"/>
                </a:solidFill>
                <a:latin typeface="Nunito"/>
                <a:ea typeface="Nunito"/>
                <a:cs typeface="Nunito"/>
                <a:sym typeface="Nunito"/>
              </a:rPr>
              <a:t>-Object  Detection  and Recognition</a:t>
            </a:r>
            <a:endParaRPr b="1" sz="2400">
              <a:solidFill>
                <a:srgbClr val="DDDCF6"/>
              </a:solidFill>
              <a:latin typeface="Nunito"/>
              <a:ea typeface="Nunito"/>
              <a:cs typeface="Nunito"/>
              <a:sym typeface="Nunito"/>
            </a:endParaRPr>
          </a:p>
        </p:txBody>
      </p:sp>
      <p:sp>
        <p:nvSpPr>
          <p:cNvPr id="88" name="Google Shape;88;p13"/>
          <p:cNvSpPr txBox="1"/>
          <p:nvPr/>
        </p:nvSpPr>
        <p:spPr>
          <a:xfrm>
            <a:off x="3945901" y="4343400"/>
            <a:ext cx="4070400" cy="15696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FCDEC7"/>
                </a:solidFill>
                <a:latin typeface="Libre Baskerville"/>
                <a:ea typeface="Libre Baskerville"/>
                <a:cs typeface="Libre Baskerville"/>
                <a:sym typeface="Libre Baskerville"/>
              </a:rPr>
              <a:t>By-</a:t>
            </a:r>
            <a:endParaRPr/>
          </a:p>
          <a:p>
            <a:pPr indent="0" lvl="0" marL="0" marR="0" rtl="0" algn="l">
              <a:spcBef>
                <a:spcPts val="0"/>
              </a:spcBef>
              <a:spcAft>
                <a:spcPts val="0"/>
              </a:spcAft>
              <a:buNone/>
            </a:pPr>
            <a:r>
              <a:rPr lang="en-US" sz="2400">
                <a:solidFill>
                  <a:srgbClr val="FCDEC7"/>
                </a:solidFill>
                <a:latin typeface="Libre Baskerville"/>
                <a:ea typeface="Libre Baskerville"/>
                <a:cs typeface="Libre Baskerville"/>
                <a:sym typeface="Libre Baskerville"/>
              </a:rPr>
              <a:t>Ayush Mishra(1501CS16)</a:t>
            </a:r>
            <a:endParaRPr/>
          </a:p>
          <a:p>
            <a:pPr indent="0" lvl="0" marL="0" marR="0" rtl="0" algn="l">
              <a:spcBef>
                <a:spcPts val="0"/>
              </a:spcBef>
              <a:spcAft>
                <a:spcPts val="0"/>
              </a:spcAft>
              <a:buNone/>
            </a:pPr>
            <a:r>
              <a:rPr lang="en-US" sz="2400">
                <a:solidFill>
                  <a:srgbClr val="FCDEC7"/>
                </a:solidFill>
                <a:latin typeface="Libre Baskerville"/>
                <a:ea typeface="Libre Baskerville"/>
                <a:cs typeface="Libre Baskerville"/>
                <a:sym typeface="Libre Baskerville"/>
              </a:rPr>
              <a:t>Rijul Dhir(1501CS37)</a:t>
            </a:r>
            <a:endParaRPr/>
          </a:p>
          <a:p>
            <a:pPr indent="0" lvl="0" marL="0" marR="0" rtl="0" algn="l">
              <a:spcBef>
                <a:spcPts val="0"/>
              </a:spcBef>
              <a:spcAft>
                <a:spcPts val="0"/>
              </a:spcAft>
              <a:buNone/>
            </a:pPr>
            <a:r>
              <a:rPr lang="en-US" sz="2400">
                <a:solidFill>
                  <a:srgbClr val="FCDEC7"/>
                </a:solidFill>
                <a:latin typeface="Libre Baskerville"/>
                <a:ea typeface="Libre Baskerville"/>
                <a:cs typeface="Libre Baskerville"/>
                <a:sym typeface="Libre Baskerville"/>
              </a:rPr>
              <a:t>Sahil Sharma(1501CS40)</a:t>
            </a:r>
            <a:endParaRPr sz="2400">
              <a:solidFill>
                <a:srgbClr val="FCDEC7"/>
              </a:solidFill>
              <a:latin typeface="Libre Baskerville"/>
              <a:ea typeface="Libre Baskerville"/>
              <a:cs typeface="Libre Baskerville"/>
              <a:sym typeface="Libre Baskervill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4"/>
          <p:cNvSpPr txBox="1"/>
          <p:nvPr>
            <p:ph type="title"/>
          </p:nvPr>
        </p:nvSpPr>
        <p:spPr>
          <a:xfrm>
            <a:off x="685800" y="457200"/>
            <a:ext cx="7315200" cy="849297"/>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Clr>
                <a:schemeClr val="lt2"/>
              </a:buClr>
              <a:buFont typeface="Nunito"/>
              <a:buNone/>
            </a:pPr>
            <a:r>
              <a:rPr b="1" i="0" lang="en-US" sz="5400" u="none" cap="none" strike="noStrike">
                <a:solidFill>
                  <a:schemeClr val="lt2"/>
                </a:solidFill>
                <a:latin typeface="Nunito"/>
                <a:ea typeface="Nunito"/>
                <a:cs typeface="Nunito"/>
                <a:sym typeface="Nunito"/>
              </a:rPr>
              <a:t>Objectives</a:t>
            </a:r>
            <a:endParaRPr b="1" i="0" sz="5400" u="none" cap="none" strike="noStrike">
              <a:solidFill>
                <a:schemeClr val="lt2"/>
              </a:solidFill>
              <a:latin typeface="Nunito"/>
              <a:ea typeface="Nunito"/>
              <a:cs typeface="Nunito"/>
              <a:sym typeface="Nunito"/>
            </a:endParaRPr>
          </a:p>
        </p:txBody>
      </p:sp>
      <p:sp>
        <p:nvSpPr>
          <p:cNvPr id="94" name="Google Shape;94;p14"/>
          <p:cNvSpPr txBox="1"/>
          <p:nvPr>
            <p:ph idx="1" type="body"/>
          </p:nvPr>
        </p:nvSpPr>
        <p:spPr>
          <a:xfrm>
            <a:off x="685800" y="2971800"/>
            <a:ext cx="7315200" cy="2819400"/>
          </a:xfrm>
          <a:prstGeom prst="rect">
            <a:avLst/>
          </a:prstGeom>
          <a:noFill/>
          <a:ln>
            <a:noFill/>
          </a:ln>
        </p:spPr>
        <p:txBody>
          <a:bodyPr anchorCtr="0" anchor="t" bIns="45700" lIns="91425" spcFirstLastPara="1" rIns="91425" wrap="square" tIns="45700">
            <a:noAutofit/>
          </a:bodyPr>
          <a:lstStyle/>
          <a:p>
            <a:pPr indent="-190500" lvl="0" marL="228600" marR="0" rtl="0" algn="l">
              <a:spcBef>
                <a:spcPts val="0"/>
              </a:spcBef>
              <a:spcAft>
                <a:spcPts val="0"/>
              </a:spcAft>
              <a:buClr>
                <a:schemeClr val="lt2"/>
              </a:buClr>
              <a:buSzPts val="2400"/>
              <a:buFont typeface="Noto Sans Symbols"/>
              <a:buChar char="▪"/>
            </a:pPr>
            <a:r>
              <a:rPr b="0" i="0" lang="en-US" sz="2400" u="none" cap="none" strike="noStrike">
                <a:solidFill>
                  <a:srgbClr val="FCDEC7"/>
                </a:solidFill>
                <a:latin typeface="Arial"/>
                <a:ea typeface="Arial"/>
                <a:cs typeface="Arial"/>
                <a:sym typeface="Arial"/>
              </a:rPr>
              <a:t>Color Detection</a:t>
            </a:r>
            <a:endParaRPr/>
          </a:p>
          <a:p>
            <a:pPr indent="-190500" lvl="0" marL="228600" marR="0" rtl="0" algn="l">
              <a:spcBef>
                <a:spcPts val="480"/>
              </a:spcBef>
              <a:spcAft>
                <a:spcPts val="0"/>
              </a:spcAft>
              <a:buClr>
                <a:schemeClr val="lt2"/>
              </a:buClr>
              <a:buSzPts val="2400"/>
              <a:buFont typeface="Noto Sans Symbols"/>
              <a:buChar char="▪"/>
            </a:pPr>
            <a:r>
              <a:rPr b="0" i="0" lang="en-US" sz="2400" u="none" cap="none" strike="noStrike">
                <a:solidFill>
                  <a:srgbClr val="FCDEC7"/>
                </a:solidFill>
                <a:latin typeface="Arial"/>
                <a:ea typeface="Arial"/>
                <a:cs typeface="Arial"/>
                <a:sym typeface="Arial"/>
              </a:rPr>
              <a:t>Optical Character Recognition(OCR)</a:t>
            </a:r>
            <a:endParaRPr b="0" i="0" sz="2400" u="none" cap="none" strike="noStrike">
              <a:solidFill>
                <a:srgbClr val="FCDEC7"/>
              </a:solidFill>
              <a:latin typeface="Arial"/>
              <a:ea typeface="Arial"/>
              <a:cs typeface="Arial"/>
              <a:sym typeface="Arial"/>
            </a:endParaRPr>
          </a:p>
          <a:p>
            <a:pPr indent="-190500" lvl="0" marL="228600" marR="0" rtl="0" algn="l">
              <a:spcBef>
                <a:spcPts val="480"/>
              </a:spcBef>
              <a:spcAft>
                <a:spcPts val="0"/>
              </a:spcAft>
              <a:buClr>
                <a:schemeClr val="lt2"/>
              </a:buClr>
              <a:buSzPts val="2400"/>
              <a:buFont typeface="Noto Sans Symbols"/>
              <a:buChar char="▪"/>
            </a:pPr>
            <a:r>
              <a:rPr b="0" i="0" lang="en-US" sz="2400" u="none" cap="none" strike="noStrike">
                <a:solidFill>
                  <a:srgbClr val="FCDEC7"/>
                </a:solidFill>
                <a:latin typeface="Arial"/>
                <a:ea typeface="Arial"/>
                <a:cs typeface="Arial"/>
                <a:sym typeface="Arial"/>
              </a:rPr>
              <a:t>Feature Matching</a:t>
            </a:r>
            <a:endParaRPr/>
          </a:p>
          <a:p>
            <a:pPr indent="-190500" lvl="0" marL="228600" marR="0" rtl="0" algn="l">
              <a:spcBef>
                <a:spcPts val="480"/>
              </a:spcBef>
              <a:spcAft>
                <a:spcPts val="0"/>
              </a:spcAft>
              <a:buClr>
                <a:schemeClr val="lt2"/>
              </a:buClr>
              <a:buSzPts val="2400"/>
              <a:buFont typeface="Noto Sans Symbols"/>
              <a:buChar char="▪"/>
            </a:pPr>
            <a:r>
              <a:rPr b="0" i="0" lang="en-US" sz="2400" u="none" cap="none" strike="noStrike">
                <a:solidFill>
                  <a:srgbClr val="FCDEC7"/>
                </a:solidFill>
                <a:latin typeface="Arial"/>
                <a:ea typeface="Arial"/>
                <a:cs typeface="Arial"/>
                <a:sym typeface="Arial"/>
              </a:rPr>
              <a:t>Image Matching using histogram analysis</a:t>
            </a:r>
            <a:endParaRPr/>
          </a:p>
          <a:p>
            <a:pPr indent="-190500" lvl="0" marL="228600" marR="0" rtl="0" algn="l">
              <a:spcBef>
                <a:spcPts val="480"/>
              </a:spcBef>
              <a:spcAft>
                <a:spcPts val="0"/>
              </a:spcAft>
              <a:buClr>
                <a:schemeClr val="lt2"/>
              </a:buClr>
              <a:buSzPts val="2400"/>
              <a:buFont typeface="Noto Sans Symbols"/>
              <a:buChar char="▪"/>
            </a:pPr>
            <a:r>
              <a:rPr b="0" i="0" lang="en-US" sz="2400" u="none" cap="none" strike="noStrike">
                <a:solidFill>
                  <a:srgbClr val="FCDEC7"/>
                </a:solidFill>
                <a:latin typeface="Arial"/>
                <a:ea typeface="Arial"/>
                <a:cs typeface="Arial"/>
                <a:sym typeface="Arial"/>
              </a:rPr>
              <a:t>Object Recognition whose domain is restricted to electrical components like Breadboard , SSD etc.</a:t>
            </a:r>
            <a:endParaRPr b="0" i="0" sz="2400" u="none" cap="none" strike="noStrike">
              <a:solidFill>
                <a:srgbClr val="FCDEC7"/>
              </a:solidFill>
              <a:latin typeface="Arial"/>
              <a:ea typeface="Arial"/>
              <a:cs typeface="Arial"/>
              <a:sym typeface="Arial"/>
            </a:endParaRPr>
          </a:p>
        </p:txBody>
      </p:sp>
      <p:sp>
        <p:nvSpPr>
          <p:cNvPr id="95" name="Google Shape;95;p14"/>
          <p:cNvSpPr txBox="1"/>
          <p:nvPr/>
        </p:nvSpPr>
        <p:spPr>
          <a:xfrm>
            <a:off x="609600" y="1828800"/>
            <a:ext cx="7467600" cy="83099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US" sz="2400">
                <a:solidFill>
                  <a:srgbClr val="FFB666"/>
                </a:solidFill>
                <a:latin typeface="Arial"/>
                <a:ea typeface="Arial"/>
                <a:cs typeface="Arial"/>
                <a:sym typeface="Arial"/>
              </a:rPr>
              <a:t>The objectives which were to be completed by the end of the project are-</a:t>
            </a:r>
            <a:endParaRPr sz="2400">
              <a:solidFill>
                <a:srgbClr val="FFB666"/>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5"/>
          <p:cNvSpPr txBox="1"/>
          <p:nvPr>
            <p:ph type="title"/>
          </p:nvPr>
        </p:nvSpPr>
        <p:spPr>
          <a:xfrm>
            <a:off x="990600" y="24384"/>
            <a:ext cx="7315200" cy="1154097"/>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Clr>
                <a:schemeClr val="lt2"/>
              </a:buClr>
              <a:buFont typeface="Arial"/>
              <a:buNone/>
            </a:pPr>
            <a:r>
              <a:rPr b="0" i="0" lang="en-US" sz="4000" u="none" cap="none" strike="noStrike">
                <a:solidFill>
                  <a:schemeClr val="lt2"/>
                </a:solidFill>
                <a:latin typeface="Arial"/>
                <a:ea typeface="Arial"/>
                <a:cs typeface="Arial"/>
                <a:sym typeface="Arial"/>
              </a:rPr>
              <a:t>Introduction</a:t>
            </a:r>
            <a:endParaRPr b="0" i="0" sz="4000" u="none" cap="none" strike="noStrike">
              <a:solidFill>
                <a:schemeClr val="lt2"/>
              </a:solidFill>
              <a:latin typeface="Arial"/>
              <a:ea typeface="Arial"/>
              <a:cs typeface="Arial"/>
              <a:sym typeface="Arial"/>
            </a:endParaRPr>
          </a:p>
        </p:txBody>
      </p:sp>
      <p:sp>
        <p:nvSpPr>
          <p:cNvPr id="101" name="Google Shape;101;p15"/>
          <p:cNvSpPr txBox="1"/>
          <p:nvPr>
            <p:ph idx="1" type="body"/>
          </p:nvPr>
        </p:nvSpPr>
        <p:spPr>
          <a:xfrm>
            <a:off x="838200" y="1752600"/>
            <a:ext cx="7543800" cy="3962400"/>
          </a:xfrm>
          <a:prstGeom prst="rect">
            <a:avLst/>
          </a:prstGeom>
          <a:noFill/>
          <a:ln>
            <a:noFill/>
          </a:ln>
        </p:spPr>
        <p:txBody>
          <a:bodyPr anchorCtr="0" anchor="t" bIns="45700" lIns="91425" spcFirstLastPara="1" rIns="91425" wrap="square" tIns="45700">
            <a:noAutofit/>
          </a:bodyPr>
          <a:lstStyle/>
          <a:p>
            <a:pPr indent="-7619" lvl="0" marL="45720" marR="0" rtl="0" algn="l">
              <a:spcBef>
                <a:spcPts val="0"/>
              </a:spcBef>
              <a:spcAft>
                <a:spcPts val="0"/>
              </a:spcAft>
              <a:buClr>
                <a:schemeClr val="lt2"/>
              </a:buClr>
              <a:buFont typeface="Noto Sans Symbols"/>
              <a:buNone/>
            </a:pPr>
            <a:r>
              <a:rPr b="1" i="0" lang="en-US" sz="2400" u="none" cap="none" strike="noStrike">
                <a:solidFill>
                  <a:srgbClr val="FECE99"/>
                </a:solidFill>
                <a:latin typeface="Nunito"/>
                <a:ea typeface="Nunito"/>
                <a:cs typeface="Nunito"/>
                <a:sym typeface="Nunito"/>
              </a:rPr>
              <a:t>In the project we were able to develop an android application which facilitates features like Optical Character Recognition(OCR), Objection Recognition, Color Detection and many more. The application uses OpenCV for implementing image processing techniques and features an interactive interface which is easy to use. The various techniques used are histogram analysis, ORB() etc. Hence, the project was able to accomplish which we had planned at the start.</a:t>
            </a:r>
            <a:endParaRPr b="1" i="0" sz="2400" u="none" cap="none" strike="noStrike">
              <a:solidFill>
                <a:srgbClr val="FECE99"/>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762000" y="304800"/>
            <a:ext cx="7315200" cy="1154097"/>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Clr>
                <a:schemeClr val="lt2"/>
              </a:buClr>
              <a:buFont typeface="Arial"/>
              <a:buNone/>
            </a:pPr>
            <a:r>
              <a:rPr b="0" i="0" lang="en-US" sz="4000" u="none" cap="none" strike="noStrike">
                <a:solidFill>
                  <a:schemeClr val="lt2"/>
                </a:solidFill>
                <a:latin typeface="Arial"/>
                <a:ea typeface="Arial"/>
                <a:cs typeface="Arial"/>
                <a:sym typeface="Arial"/>
              </a:rPr>
              <a:t>Milestones Achieved</a:t>
            </a:r>
            <a:endParaRPr b="0" i="0" sz="4000" u="none" cap="none" strike="noStrike">
              <a:solidFill>
                <a:schemeClr val="lt2"/>
              </a:solidFill>
              <a:latin typeface="Arial"/>
              <a:ea typeface="Arial"/>
              <a:cs typeface="Arial"/>
              <a:sym typeface="Arial"/>
            </a:endParaRPr>
          </a:p>
        </p:txBody>
      </p:sp>
      <p:sp>
        <p:nvSpPr>
          <p:cNvPr id="107" name="Google Shape;107;p16"/>
          <p:cNvSpPr txBox="1"/>
          <p:nvPr>
            <p:ph idx="1" type="body"/>
          </p:nvPr>
        </p:nvSpPr>
        <p:spPr>
          <a:xfrm>
            <a:off x="685800" y="1981200"/>
            <a:ext cx="7315200" cy="3539527"/>
          </a:xfrm>
          <a:prstGeom prst="rect">
            <a:avLst/>
          </a:prstGeom>
          <a:noFill/>
          <a:ln>
            <a:noFill/>
          </a:ln>
        </p:spPr>
        <p:txBody>
          <a:bodyPr anchorCtr="0" anchor="t" bIns="45700" lIns="91425" spcFirstLastPara="1" rIns="91425" wrap="square" tIns="45700">
            <a:noAutofit/>
          </a:bodyPr>
          <a:lstStyle/>
          <a:p>
            <a:pPr indent="-7619" lvl="0" marL="45720" marR="0" rtl="0" algn="l">
              <a:spcBef>
                <a:spcPts val="0"/>
              </a:spcBef>
              <a:spcAft>
                <a:spcPts val="0"/>
              </a:spcAft>
              <a:buClr>
                <a:schemeClr val="lt2"/>
              </a:buClr>
              <a:buFont typeface="Noto Sans Symbols"/>
              <a:buNone/>
            </a:pPr>
            <a:r>
              <a:rPr b="1" i="0" lang="en-US" sz="2400" u="none" cap="none" strike="noStrike">
                <a:solidFill>
                  <a:srgbClr val="FECE99"/>
                </a:solidFill>
                <a:latin typeface="Nunito"/>
                <a:ea typeface="Nunito"/>
                <a:cs typeface="Nunito"/>
                <a:sym typeface="Nunito"/>
              </a:rPr>
              <a:t>We are able to identify the electrical components such as Breadboard , Resistors etc. We have divided the object recognition feature into two parts one which consists of general items and the other includes the electrical components. In addition to the above accomplishment, we have devised add –on features like Color detection, Feature Matching which uses image processing techniques as histogram analysis. We have used OpenCV for accomplishing the above tasks.  </a:t>
            </a:r>
            <a:endParaRPr b="1" i="0" sz="2400" u="none" cap="none" strike="noStrike">
              <a:solidFill>
                <a:srgbClr val="FECE99"/>
              </a:solidFill>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685800" y="304800"/>
            <a:ext cx="7315200" cy="1154097"/>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Clr>
                <a:schemeClr val="lt2"/>
              </a:buClr>
              <a:buFont typeface="Arial"/>
              <a:buNone/>
            </a:pPr>
            <a:r>
              <a:rPr lang="en-US"/>
              <a:t>Results</a:t>
            </a:r>
            <a:endParaRPr b="0" i="0" sz="4000" u="none" cap="none" strike="noStrike">
              <a:solidFill>
                <a:schemeClr val="lt2"/>
              </a:solidFill>
              <a:latin typeface="Arial"/>
              <a:ea typeface="Arial"/>
              <a:cs typeface="Arial"/>
              <a:sym typeface="Arial"/>
            </a:endParaRPr>
          </a:p>
        </p:txBody>
      </p:sp>
      <p:pic>
        <p:nvPicPr>
          <p:cNvPr descr="Screenshot_20170420-112253.png" id="113" name="Google Shape;113;p17"/>
          <p:cNvPicPr preferRelativeResize="0"/>
          <p:nvPr/>
        </p:nvPicPr>
        <p:blipFill>
          <a:blip r:embed="rId3">
            <a:alphaModFix/>
          </a:blip>
          <a:stretch>
            <a:fillRect/>
          </a:stretch>
        </p:blipFill>
        <p:spPr>
          <a:xfrm>
            <a:off x="152400" y="1611300"/>
            <a:ext cx="4041024" cy="2690676"/>
          </a:xfrm>
          <a:prstGeom prst="rect">
            <a:avLst/>
          </a:prstGeom>
          <a:noFill/>
          <a:ln>
            <a:noFill/>
          </a:ln>
        </p:spPr>
      </p:pic>
      <p:pic>
        <p:nvPicPr>
          <p:cNvPr descr="Screenshot_20170420-113059.png" id="114" name="Google Shape;114;p17"/>
          <p:cNvPicPr preferRelativeResize="0"/>
          <p:nvPr/>
        </p:nvPicPr>
        <p:blipFill>
          <a:blip r:embed="rId4">
            <a:alphaModFix/>
          </a:blip>
          <a:stretch>
            <a:fillRect/>
          </a:stretch>
        </p:blipFill>
        <p:spPr>
          <a:xfrm>
            <a:off x="4673925" y="1611300"/>
            <a:ext cx="3327073" cy="5094298"/>
          </a:xfrm>
          <a:prstGeom prst="rect">
            <a:avLst/>
          </a:prstGeom>
          <a:noFill/>
          <a:ln>
            <a:noFill/>
          </a:ln>
        </p:spPr>
      </p:pic>
      <p:pic>
        <p:nvPicPr>
          <p:cNvPr descr="color.jpg" id="115" name="Google Shape;115;p17"/>
          <p:cNvPicPr preferRelativeResize="0"/>
          <p:nvPr/>
        </p:nvPicPr>
        <p:blipFill rotWithShape="1">
          <a:blip r:embed="rId5">
            <a:alphaModFix/>
          </a:blip>
          <a:srcRect b="1941" l="0" r="0" t="1932"/>
          <a:stretch/>
        </p:blipFill>
        <p:spPr>
          <a:xfrm>
            <a:off x="152400" y="4350256"/>
            <a:ext cx="4041025" cy="219331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9" name="Shape 119"/>
        <p:cNvGrpSpPr/>
        <p:nvPr/>
      </p:nvGrpSpPr>
      <p:grpSpPr>
        <a:xfrm>
          <a:off x="0" y="0"/>
          <a:ext cx="0" cy="0"/>
          <a:chOff x="0" y="0"/>
          <a:chExt cx="0" cy="0"/>
        </a:xfrm>
      </p:grpSpPr>
      <p:pic>
        <p:nvPicPr>
          <p:cNvPr descr="Screenshot_20170420-113204.png" id="120" name="Google Shape;120;p18"/>
          <p:cNvPicPr preferRelativeResize="0"/>
          <p:nvPr/>
        </p:nvPicPr>
        <p:blipFill>
          <a:blip r:embed="rId3">
            <a:alphaModFix/>
          </a:blip>
          <a:stretch>
            <a:fillRect/>
          </a:stretch>
        </p:blipFill>
        <p:spPr>
          <a:xfrm>
            <a:off x="254325" y="1520900"/>
            <a:ext cx="2963549" cy="4442099"/>
          </a:xfrm>
          <a:prstGeom prst="rect">
            <a:avLst/>
          </a:prstGeom>
          <a:noFill/>
          <a:ln>
            <a:noFill/>
          </a:ln>
        </p:spPr>
      </p:pic>
      <p:pic>
        <p:nvPicPr>
          <p:cNvPr descr="Screenshot_20170420-113211.png" id="121" name="Google Shape;121;p18"/>
          <p:cNvPicPr preferRelativeResize="0"/>
          <p:nvPr/>
        </p:nvPicPr>
        <p:blipFill>
          <a:blip r:embed="rId4">
            <a:alphaModFix/>
          </a:blip>
          <a:stretch>
            <a:fillRect/>
          </a:stretch>
        </p:blipFill>
        <p:spPr>
          <a:xfrm>
            <a:off x="3248025" y="1520900"/>
            <a:ext cx="2963550" cy="4442100"/>
          </a:xfrm>
          <a:prstGeom prst="rect">
            <a:avLst/>
          </a:prstGeom>
          <a:noFill/>
          <a:ln>
            <a:noFill/>
          </a:ln>
        </p:spPr>
      </p:pic>
      <p:pic>
        <p:nvPicPr>
          <p:cNvPr descr="Screenshot_20170420-113305.png" id="122" name="Google Shape;122;p18"/>
          <p:cNvPicPr preferRelativeResize="0"/>
          <p:nvPr/>
        </p:nvPicPr>
        <p:blipFill>
          <a:blip r:embed="rId5">
            <a:alphaModFix/>
          </a:blip>
          <a:stretch>
            <a:fillRect/>
          </a:stretch>
        </p:blipFill>
        <p:spPr>
          <a:xfrm>
            <a:off x="6211575" y="1520900"/>
            <a:ext cx="2707200" cy="4442100"/>
          </a:xfrm>
          <a:prstGeom prst="rect">
            <a:avLst/>
          </a:prstGeom>
          <a:noFill/>
          <a:ln>
            <a:noFill/>
          </a:ln>
        </p:spPr>
      </p:pic>
      <p:sp>
        <p:nvSpPr>
          <p:cNvPr id="123" name="Google Shape;123;p18"/>
          <p:cNvSpPr txBox="1"/>
          <p:nvPr>
            <p:ph type="title"/>
          </p:nvPr>
        </p:nvSpPr>
        <p:spPr>
          <a:xfrm>
            <a:off x="685800" y="304800"/>
            <a:ext cx="7315200" cy="11541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Clr>
                <a:schemeClr val="lt2"/>
              </a:buClr>
              <a:buFont typeface="Arial"/>
              <a:buNone/>
            </a:pPr>
            <a:r>
              <a:rPr lang="en-US"/>
              <a:t>Results</a:t>
            </a:r>
            <a:endParaRPr b="0" i="0" sz="4000" u="none" cap="none" strike="noStrike">
              <a:solidFill>
                <a:schemeClr val="lt2"/>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pic>
        <p:nvPicPr>
          <p:cNvPr descr="Screenshot_20170420-113457.png" id="128" name="Google Shape;128;p19"/>
          <p:cNvPicPr preferRelativeResize="0"/>
          <p:nvPr/>
        </p:nvPicPr>
        <p:blipFill>
          <a:blip r:embed="rId3">
            <a:alphaModFix/>
          </a:blip>
          <a:stretch>
            <a:fillRect/>
          </a:stretch>
        </p:blipFill>
        <p:spPr>
          <a:xfrm>
            <a:off x="967775" y="1851238"/>
            <a:ext cx="2847975" cy="4638675"/>
          </a:xfrm>
          <a:prstGeom prst="rect">
            <a:avLst/>
          </a:prstGeom>
          <a:noFill/>
          <a:ln>
            <a:noFill/>
          </a:ln>
        </p:spPr>
      </p:pic>
      <p:pic>
        <p:nvPicPr>
          <p:cNvPr descr="Screenshot_20170420-113519.png" id="129" name="Google Shape;129;p19"/>
          <p:cNvPicPr preferRelativeResize="0"/>
          <p:nvPr/>
        </p:nvPicPr>
        <p:blipFill>
          <a:blip r:embed="rId4">
            <a:alphaModFix/>
          </a:blip>
          <a:stretch>
            <a:fillRect/>
          </a:stretch>
        </p:blipFill>
        <p:spPr>
          <a:xfrm>
            <a:off x="5380550" y="1856013"/>
            <a:ext cx="2752725" cy="4629150"/>
          </a:xfrm>
          <a:prstGeom prst="rect">
            <a:avLst/>
          </a:prstGeom>
          <a:noFill/>
          <a:ln>
            <a:noFill/>
          </a:ln>
        </p:spPr>
      </p:pic>
      <p:sp>
        <p:nvSpPr>
          <p:cNvPr id="130" name="Google Shape;130;p19"/>
          <p:cNvSpPr txBox="1"/>
          <p:nvPr>
            <p:ph type="title"/>
          </p:nvPr>
        </p:nvSpPr>
        <p:spPr>
          <a:xfrm>
            <a:off x="967775" y="304800"/>
            <a:ext cx="7033200" cy="1154100"/>
          </a:xfrm>
          <a:prstGeom prst="rect">
            <a:avLst/>
          </a:prstGeom>
          <a:noFill/>
          <a:ln>
            <a:noFill/>
          </a:ln>
        </p:spPr>
        <p:txBody>
          <a:bodyPr anchorCtr="0" anchor="b" bIns="45700" lIns="91425" spcFirstLastPara="1" rIns="91425" wrap="square" tIns="45700">
            <a:noAutofit/>
          </a:bodyPr>
          <a:lstStyle/>
          <a:p>
            <a:pPr indent="0" lvl="0" marL="0" marR="0" rtl="0" algn="l">
              <a:spcBef>
                <a:spcPts val="0"/>
              </a:spcBef>
              <a:spcAft>
                <a:spcPts val="0"/>
              </a:spcAft>
              <a:buClr>
                <a:schemeClr val="lt2"/>
              </a:buClr>
              <a:buFont typeface="Arial"/>
              <a:buNone/>
            </a:pPr>
            <a:r>
              <a:rPr lang="en-US"/>
              <a:t>Results</a:t>
            </a:r>
            <a:endParaRPr b="0" i="0" sz="4000" u="none" cap="none" strike="noStrike">
              <a:solidFill>
                <a:schemeClr val="lt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20"/>
          <p:cNvSpPr txBox="1"/>
          <p:nvPr>
            <p:ph idx="1" type="body"/>
          </p:nvPr>
        </p:nvSpPr>
        <p:spPr>
          <a:xfrm>
            <a:off x="914400" y="1171446"/>
            <a:ext cx="7315200" cy="5137800"/>
          </a:xfrm>
          <a:prstGeom prst="rect">
            <a:avLst/>
          </a:prstGeom>
        </p:spPr>
        <p:txBody>
          <a:bodyPr anchorCtr="0" anchor="t" bIns="91425" lIns="91425" spcFirstLastPara="1" rIns="91425" wrap="square" tIns="91425">
            <a:noAutofit/>
          </a:bodyPr>
          <a:lstStyle/>
          <a:p>
            <a:pPr indent="-63500" lvl="0" marL="228600" rtl="0" algn="l">
              <a:spcBef>
                <a:spcPts val="400"/>
              </a:spcBef>
              <a:spcAft>
                <a:spcPts val="0"/>
              </a:spcAft>
              <a:buNone/>
            </a:pPr>
            <a:r>
              <a:t/>
            </a:r>
            <a:endParaRPr sz="4800"/>
          </a:p>
          <a:p>
            <a:pPr indent="-63500" lvl="0" marL="1143000" rtl="0" algn="l">
              <a:spcBef>
                <a:spcPts val="400"/>
              </a:spcBef>
              <a:spcAft>
                <a:spcPts val="0"/>
              </a:spcAft>
              <a:buNone/>
            </a:pPr>
            <a:r>
              <a:t/>
            </a:r>
            <a:endParaRPr sz="4800"/>
          </a:p>
          <a:p>
            <a:pPr indent="-63500" lvl="0" marL="1600200" rtl="0" algn="l">
              <a:spcBef>
                <a:spcPts val="400"/>
              </a:spcBef>
              <a:spcAft>
                <a:spcPts val="0"/>
              </a:spcAft>
              <a:buNone/>
            </a:pPr>
            <a:r>
              <a:rPr lang="en-US" sz="4800"/>
              <a:t>THANK YOU</a:t>
            </a:r>
            <a:endParaRPr sz="48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erspective">
  <a:themeElements>
    <a:clrScheme name="Perspective">
      <a:dk1>
        <a:srgbClr val="000000"/>
      </a:dk1>
      <a:lt1>
        <a:srgbClr val="FFFFFF"/>
      </a:lt1>
      <a:dk2>
        <a:srgbClr val="283138"/>
      </a:dk2>
      <a:lt2>
        <a:srgbClr val="FF8600"/>
      </a:lt2>
      <a:accent1>
        <a:srgbClr val="838D9B"/>
      </a:accent1>
      <a:accent2>
        <a:srgbClr val="D2610C"/>
      </a:accent2>
      <a:accent3>
        <a:srgbClr val="80716A"/>
      </a:accent3>
      <a:accent4>
        <a:srgbClr val="94147C"/>
      </a:accent4>
      <a:accent5>
        <a:srgbClr val="5D5AD2"/>
      </a:accent5>
      <a:accent6>
        <a:srgbClr val="6F6C7D"/>
      </a:accent6>
      <a:hlink>
        <a:srgbClr val="6187E3"/>
      </a:hlink>
      <a:folHlink>
        <a:srgbClr val="7B8EB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